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1"/>
  </p:sldMasterIdLst>
  <p:sldIdLst>
    <p:sldId id="256" r:id="rId2"/>
    <p:sldId id="258" r:id="rId3"/>
    <p:sldId id="266" r:id="rId4"/>
    <p:sldId id="259" r:id="rId5"/>
    <p:sldId id="267" r:id="rId6"/>
    <p:sldId id="268" r:id="rId7"/>
    <p:sldId id="269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4"/>
    <p:restoredTop sz="96197"/>
  </p:normalViewPr>
  <p:slideViewPr>
    <p:cSldViewPr snapToGrid="0">
      <p:cViewPr varScale="1">
        <p:scale>
          <a:sx n="88" d="100"/>
          <a:sy n="88" d="100"/>
        </p:scale>
        <p:origin x="176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Feelings Tracker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Before Exercise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F-904A-B084-2FD93C6334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After Exercise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FF-904A-B084-2FD93C633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550528"/>
        <c:axId val="1258526607"/>
      </c:barChart>
      <c:catAx>
        <c:axId val="2555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8526607"/>
        <c:crosses val="autoZero"/>
        <c:auto val="1"/>
        <c:lblAlgn val="ctr"/>
        <c:lblOffset val="100"/>
        <c:noMultiLvlLbl val="0"/>
      </c:catAx>
      <c:valAx>
        <c:axId val="1258526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5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946B-3F5A-C916-B62B-8D5938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0D2E-0561-F284-F89A-AAE3CD09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10239338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57C4C-16EC-2477-6332-830F5301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848" y="2139696"/>
            <a:ext cx="10239338" cy="36776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40D3-6996-1C08-F1AF-87C35465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676C3-588F-B636-8CE0-AA2CBFBC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F8A9-EB1E-B344-A4B8-B58D063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4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F3A28-33E4-2796-AE7A-1234569F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4950" y="1081177"/>
            <a:ext cx="2508849" cy="4633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85FC-2BBB-E997-A5CD-F2C6CF6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1081177"/>
            <a:ext cx="7505700" cy="4633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4B3C-96CD-071C-C2AD-2C7E04F8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2B04-F5E0-C5A3-C77D-6AE9A9E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5BC2-C712-C4A4-50EC-E10D883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9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4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9C414-4A2F-78AF-ED60-6130D4C563B3}"/>
              </a:ext>
            </a:extLst>
          </p:cNvPr>
          <p:cNvSpPr/>
          <p:nvPr/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410AE4-7FC7-589E-B6D3-0DA7B5FC5CE3}"/>
              </a:ext>
            </a:extLst>
          </p:cNvPr>
          <p:cNvSpPr/>
          <p:nvPr/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81CBD-08D9-3C9A-7620-24F2D64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6455434" cy="29812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5AE2B-1716-CEEC-73F8-E81F5919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3052-6EE8-979F-04FB-1B8DF81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6285-161A-6869-27C2-0A159C2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D64F-5DAB-238D-C34A-1DCCB122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0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84D0-7460-7B08-F1EE-96EABE4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B7F9-8ECB-7079-A11E-51D3903E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97161-CAF5-CA48-D814-7ACD43AB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5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D680-4E7A-5155-3CAE-6BD44EE8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152D-EFF2-B3AA-3F25-14E1136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6032-FD7A-BFFD-9BE5-48EDBEF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F4D-4855-340E-03F3-4860885E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3283"/>
            <a:ext cx="10096500" cy="916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B472-7426-C288-B5F6-0A1232DC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1879287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4F9C-B6FA-97C3-F618-0CF956C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1" y="2505075"/>
            <a:ext cx="4739628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5665C-7910-AFA2-350F-42C06ED5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330" y="1879287"/>
            <a:ext cx="4762970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1352E-1DE0-F0CD-6F81-1D8FF59C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8F7E4-7D9E-4736-3269-4F0C469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386CF-9A84-8D2A-BC47-C951DD99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0844D-FE1F-49E7-3BBD-527FB72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9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91C-93A5-1364-00A9-A470C28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57223"/>
            <a:ext cx="8886884" cy="104307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055BD-4154-B9D1-0B5B-B1E3A06B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A9E4A-03D1-7A8B-233D-014A324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FC4-D276-DF45-F395-F5BD2EA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5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2C0AD-76F4-FCE4-2717-0A9AA4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3BB66-3F41-7F1D-5108-B3F679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6DA0-07AE-4BE4-B82F-7936D0E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1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B75-C953-0BD0-4E2E-71776742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0626"/>
            <a:ext cx="3705225" cy="12867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AA52-60F3-40F2-673B-5848F425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5426"/>
            <a:ext cx="5980112" cy="4768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67E8-C561-5A72-AED3-442F66DD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FED3-7CB3-1B8B-9504-13A121CA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56C9-19A0-4441-B1AF-B7AFBF6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98EA-84CC-411C-0012-D314953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1E10-1458-2553-05B4-313F7E26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128"/>
            <a:ext cx="3705225" cy="12752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F677-F177-6DED-1920-685B9D9FF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1CB1-2109-480E-8904-4077C94D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DB38-7CB9-2140-BC21-6D2E7DD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448AD-3B1D-4B5E-CAB9-BB5FD2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EF53D-CF5A-87A2-E973-3B8CCDEB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F4A25-A386-9574-775C-E5E5F9FC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885F-2B7B-74DB-9996-E0ACEBC9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39696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F519-BA47-2B81-CC1C-7E1F119E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E351CED-465B-40B5-ADCE-957C918F227B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2D7B-C352-1630-4C3D-7D5983C0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2" y="6318446"/>
            <a:ext cx="2743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04F0-DF9B-480B-CC46-BAE7A81F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8446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3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6" r:id="rId6"/>
    <p:sldLayoutId id="2147483741" r:id="rId7"/>
    <p:sldLayoutId id="2147483742" r:id="rId8"/>
    <p:sldLayoutId id="2147483743" r:id="rId9"/>
    <p:sldLayoutId id="2147483745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rful patterns on the sky">
            <a:extLst>
              <a:ext uri="{FF2B5EF4-FFF2-40B4-BE49-F238E27FC236}">
                <a16:creationId xmlns:a16="http://schemas.microsoft.com/office/drawing/2014/main" id="{9DE96B01-E57C-7D00-B5F8-8B5FF1961B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15" b="10216"/>
          <a:stretch/>
        </p:blipFill>
        <p:spPr>
          <a:xfrm>
            <a:off x="20" y="10"/>
            <a:ext cx="12191979" cy="685798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82F3F9-820E-A468-81CE-941AAD6FB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8164" y="4906317"/>
            <a:ext cx="4224916" cy="1232744"/>
          </a:xfrm>
        </p:spPr>
        <p:txBody>
          <a:bodyPr anchor="ctr">
            <a:normAutofit/>
          </a:bodyPr>
          <a:lstStyle/>
          <a:p>
            <a:pPr algn="r"/>
            <a:r>
              <a:rPr lang="en-US" sz="3200" dirty="0"/>
              <a:t>Healthy Habits Portfolio</a:t>
            </a:r>
          </a:p>
        </p:txBody>
      </p:sp>
      <p:sp>
        <p:nvSpPr>
          <p:cNvPr id="14" name="Subtitle 12">
            <a:extLst>
              <a:ext uri="{FF2B5EF4-FFF2-40B4-BE49-F238E27FC236}">
                <a16:creationId xmlns:a16="http://schemas.microsoft.com/office/drawing/2014/main" id="{F8FE6C11-B56E-D593-91F8-4157FCB4A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0281" y="3847907"/>
            <a:ext cx="3129921" cy="1010882"/>
          </a:xfrm>
        </p:spPr>
        <p:txBody>
          <a:bodyPr anchor="b"/>
          <a:lstStyle/>
          <a:p>
            <a:pPr algn="r"/>
            <a:r>
              <a:rPr lang="en-US" dirty="0"/>
              <a:t>Grade 5</a:t>
            </a: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EE0CB3F7-D607-DD27-6318-D95A7FBB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5" name="Picture 4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0B990B37-2F7D-4045-4772-81F8CDF49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155" y="1075764"/>
            <a:ext cx="3273689" cy="4706471"/>
          </a:xfrm>
          <a:prstGeom prst="rect">
            <a:avLst/>
          </a:prstGeom>
        </p:spPr>
      </p:pic>
      <p:pic>
        <p:nvPicPr>
          <p:cNvPr id="6" name="Picture 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2F65EF7A-8FF0-1172-FD73-0B1FA550D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0369" y="-311591"/>
            <a:ext cx="6665456" cy="6450652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337B9F9D-8245-33D1-5EBA-675A41EC0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5443" y="187227"/>
            <a:ext cx="1680956" cy="489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1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DBDF-1D28-B0A1-D40B-5F125A98E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291771"/>
            <a:ext cx="3836592" cy="2484101"/>
          </a:xfrm>
        </p:spPr>
        <p:txBody>
          <a:bodyPr>
            <a:normAutofit/>
          </a:bodyPr>
          <a:lstStyle/>
          <a:p>
            <a:r>
              <a:rPr lang="en-US" dirty="0"/>
              <a:t>Your Driving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61FCE-108F-AEC5-6CD5-FFE0100C8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839030"/>
            <a:ext cx="3836593" cy="1418770"/>
          </a:xfrm>
        </p:spPr>
        <p:txBody>
          <a:bodyPr>
            <a:normAutofit/>
          </a:bodyPr>
          <a:lstStyle/>
          <a:p>
            <a:r>
              <a:rPr lang="en-US" dirty="0"/>
              <a:t>How can we stay healthy during puberty?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56C2A5C-DA1C-350C-0D96-BD5715BC6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5" name="Graphic 4" descr="Question Mark with solid fill">
            <a:extLst>
              <a:ext uri="{FF2B5EF4-FFF2-40B4-BE49-F238E27FC236}">
                <a16:creationId xmlns:a16="http://schemas.microsoft.com/office/drawing/2014/main" id="{E52585E5-1305-A6D1-455F-5DA863B9D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6727" y="1144965"/>
            <a:ext cx="4558471" cy="455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00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56C2A5C-DA1C-350C-0D96-BD5715BC6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807E5A-01F6-2F15-B886-55783B47B341}"/>
              </a:ext>
            </a:extLst>
          </p:cNvPr>
          <p:cNvSpPr txBox="1">
            <a:spLocks/>
          </p:cNvSpPr>
          <p:nvPr/>
        </p:nvSpPr>
        <p:spPr>
          <a:xfrm>
            <a:off x="1066741" y="231228"/>
            <a:ext cx="8886884" cy="61875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Feelings Tracker</a:t>
            </a:r>
            <a:endParaRPr lang="en-US" dirty="0"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1730EBC3-80F2-1A2C-38BF-2AB8B586B3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715377"/>
              </p:ext>
            </p:extLst>
          </p:nvPr>
        </p:nvGraphicFramePr>
        <p:xfrm>
          <a:off x="1069974" y="2139950"/>
          <a:ext cx="10270687" cy="4313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B53B520-5963-0A94-22C3-F5527CBF5BB9}"/>
              </a:ext>
            </a:extLst>
          </p:cNvPr>
          <p:cNvSpPr txBox="1"/>
          <p:nvPr/>
        </p:nvSpPr>
        <p:spPr>
          <a:xfrm>
            <a:off x="1066741" y="849987"/>
            <a:ext cx="8965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Follow the steps to edit the chart:</a:t>
            </a:r>
          </a:p>
          <a:p>
            <a:pPr marL="342900" indent="-342900">
              <a:buAutoNum type="arabicPeriod"/>
            </a:pPr>
            <a:r>
              <a:rPr lang="en-US" dirty="0"/>
              <a:t>Click on the chart</a:t>
            </a:r>
          </a:p>
          <a:p>
            <a:pPr marL="342900" indent="-342900">
              <a:buAutoNum type="arabicPeriod"/>
            </a:pPr>
            <a:r>
              <a:rPr lang="en-US" dirty="0"/>
              <a:t>Click on ”Chart Design”</a:t>
            </a:r>
          </a:p>
          <a:p>
            <a:pPr marL="342900" indent="-342900">
              <a:buAutoNum type="arabicPeriod"/>
            </a:pPr>
            <a:r>
              <a:rPr lang="en-US" dirty="0"/>
              <a:t>Click on “Edit Data in Excel”</a:t>
            </a:r>
          </a:p>
        </p:txBody>
      </p:sp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63FADE86-261F-2EC6-B7FE-07A954221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892746"/>
              </p:ext>
            </p:extLst>
          </p:nvPr>
        </p:nvGraphicFramePr>
        <p:xfrm>
          <a:off x="8250621" y="404396"/>
          <a:ext cx="2532993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770">
                  <a:extLst>
                    <a:ext uri="{9D8B030D-6E8A-4147-A177-3AD203B41FA5}">
                      <a16:colId xmlns:a16="http://schemas.microsoft.com/office/drawing/2014/main" val="1272398720"/>
                    </a:ext>
                  </a:extLst>
                </a:gridCol>
                <a:gridCol w="1690223">
                  <a:extLst>
                    <a:ext uri="{9D8B030D-6E8A-4147-A177-3AD203B41FA5}">
                      <a16:colId xmlns:a16="http://schemas.microsoft.com/office/drawing/2014/main" val="2494403869"/>
                    </a:ext>
                  </a:extLst>
                </a:gridCol>
              </a:tblGrid>
              <a:tr h="220002">
                <a:tc>
                  <a:txBody>
                    <a:bodyPr/>
                    <a:lstStyle/>
                    <a:p>
                      <a:r>
                        <a:rPr lang="en-US" sz="1200" dirty="0"/>
                        <a:t>Feeling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798071"/>
                  </a:ext>
                </a:extLst>
              </a:tr>
              <a:tr h="220002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 feel down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782403"/>
                  </a:ext>
                </a:extLst>
              </a:tr>
              <a:tr h="220002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 feel a bit down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652434"/>
                  </a:ext>
                </a:extLst>
              </a:tr>
              <a:tr h="220002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 feel so-so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039774"/>
                  </a:ext>
                </a:extLst>
              </a:tr>
              <a:tr h="220002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 feel 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921965"/>
                  </a:ext>
                </a:extLst>
              </a:tr>
              <a:tr h="220002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 feel great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971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698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07AED-DC2A-1EEA-8C20-952D6A27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2250"/>
            <a:ext cx="10092477" cy="597737"/>
          </a:xfrm>
        </p:spPr>
        <p:txBody>
          <a:bodyPr/>
          <a:lstStyle/>
          <a:p>
            <a:r>
              <a:rPr lang="en-US" dirty="0"/>
              <a:t>Week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2D854-E65A-9B50-2A24-339A404E1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1687404"/>
          </a:xfr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r>
              <a:rPr lang="en-US" dirty="0"/>
              <a:t>What activity did you pick?</a:t>
            </a:r>
          </a:p>
          <a:p>
            <a:pPr lvl="1"/>
            <a:r>
              <a:rPr lang="en-US" sz="1400" dirty="0"/>
              <a:t>??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BDA635-2F53-86DF-71B1-AD143911A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BEBE19-71CE-574F-45B9-D0C09B53EA60}"/>
              </a:ext>
            </a:extLst>
          </p:cNvPr>
          <p:cNvSpPr txBox="1"/>
          <p:nvPr/>
        </p:nvSpPr>
        <p:spPr>
          <a:xfrm>
            <a:off x="1066800" y="849987"/>
            <a:ext cx="8965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Follow these steps to complete this page:</a:t>
            </a:r>
          </a:p>
          <a:p>
            <a:pPr marL="342900" indent="-342900">
              <a:buFontTx/>
              <a:buAutoNum type="arabicPeriod"/>
            </a:pPr>
            <a:r>
              <a:rPr lang="en-US" sz="1400" dirty="0"/>
              <a:t>After filming your activity, download your activity video from Teams</a:t>
            </a:r>
          </a:p>
          <a:p>
            <a:pPr marL="342900" indent="-342900">
              <a:buAutoNum type="arabicPeriod"/>
            </a:pPr>
            <a:r>
              <a:rPr lang="en-US" sz="1400" dirty="0"/>
              <a:t>Click on the film icon to add your video to this PPT</a:t>
            </a:r>
          </a:p>
          <a:p>
            <a:pPr marL="342900" indent="-342900">
              <a:buAutoNum type="arabicPeriod"/>
            </a:pPr>
            <a:r>
              <a:rPr lang="en-US" sz="1400" dirty="0"/>
              <a:t>Answer the questions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3D0697-1C3B-F10A-D85A-C21C503029AD}"/>
              </a:ext>
            </a:extLst>
          </p:cNvPr>
          <p:cNvSpPr txBox="1"/>
          <p:nvPr/>
        </p:nvSpPr>
        <p:spPr>
          <a:xfrm>
            <a:off x="6443033" y="6009364"/>
            <a:ext cx="462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the film icon to put in your video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B08CFE-08E1-F763-37D3-CC2CE1BFB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696" y="6294952"/>
            <a:ext cx="408589" cy="431288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54F5228-AD87-C95F-CA96-FF945D2FFDD9}"/>
              </a:ext>
            </a:extLst>
          </p:cNvPr>
          <p:cNvSpPr txBox="1">
            <a:spLocks/>
          </p:cNvSpPr>
          <p:nvPr/>
        </p:nvSpPr>
        <p:spPr>
          <a:xfrm>
            <a:off x="1066800" y="4184805"/>
            <a:ext cx="4809482" cy="168740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Why did you pick this activity to improve your physical wellness?</a:t>
            </a:r>
          </a:p>
          <a:p>
            <a:pPr lvl="1"/>
            <a:r>
              <a:rPr lang="en-US" sz="1400" dirty="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3860142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07AED-DC2A-1EEA-8C20-952D6A27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2250"/>
            <a:ext cx="10092477" cy="597737"/>
          </a:xfrm>
        </p:spPr>
        <p:txBody>
          <a:bodyPr/>
          <a:lstStyle/>
          <a:p>
            <a:r>
              <a:rPr lang="en-US" dirty="0"/>
              <a:t>Week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2D854-E65A-9B50-2A24-339A404E1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1687404"/>
          </a:xfr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r>
              <a:rPr lang="en-US" dirty="0"/>
              <a:t>Why is your activity considered exercise?</a:t>
            </a:r>
          </a:p>
          <a:p>
            <a:pPr lvl="1"/>
            <a:r>
              <a:rPr lang="en-US" sz="1400" dirty="0"/>
              <a:t>??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BDA635-2F53-86DF-71B1-AD143911A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BEBE19-71CE-574F-45B9-D0C09B53EA60}"/>
              </a:ext>
            </a:extLst>
          </p:cNvPr>
          <p:cNvSpPr txBox="1"/>
          <p:nvPr/>
        </p:nvSpPr>
        <p:spPr>
          <a:xfrm>
            <a:off x="1066800" y="849987"/>
            <a:ext cx="8965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Follow these steps to complete this page:</a:t>
            </a:r>
          </a:p>
          <a:p>
            <a:pPr marL="342900" indent="-342900">
              <a:buFontTx/>
              <a:buAutoNum type="arabicPeriod"/>
            </a:pPr>
            <a:r>
              <a:rPr lang="en-US" sz="1400" dirty="0"/>
              <a:t>After filming your activity, download your activity video from Teams</a:t>
            </a:r>
          </a:p>
          <a:p>
            <a:pPr marL="342900" indent="-342900">
              <a:buAutoNum type="arabicPeriod"/>
            </a:pPr>
            <a:r>
              <a:rPr lang="en-US" sz="1400" dirty="0"/>
              <a:t>Click on the film icon to add your video to this PPT</a:t>
            </a:r>
          </a:p>
          <a:p>
            <a:pPr marL="342900" indent="-342900">
              <a:buAutoNum type="arabicPeriod"/>
            </a:pPr>
            <a:r>
              <a:rPr lang="en-US" sz="1400" dirty="0"/>
              <a:t>Answer the questions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3D0697-1C3B-F10A-D85A-C21C503029AD}"/>
              </a:ext>
            </a:extLst>
          </p:cNvPr>
          <p:cNvSpPr txBox="1"/>
          <p:nvPr/>
        </p:nvSpPr>
        <p:spPr>
          <a:xfrm>
            <a:off x="6443033" y="6009364"/>
            <a:ext cx="462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the film icon to put in your video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B08CFE-08E1-F763-37D3-CC2CE1BFB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696" y="6294952"/>
            <a:ext cx="408589" cy="431288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54F5228-AD87-C95F-CA96-FF945D2FFDD9}"/>
              </a:ext>
            </a:extLst>
          </p:cNvPr>
          <p:cNvSpPr txBox="1">
            <a:spLocks/>
          </p:cNvSpPr>
          <p:nvPr/>
        </p:nvSpPr>
        <p:spPr>
          <a:xfrm>
            <a:off x="1066800" y="4184805"/>
            <a:ext cx="4809482" cy="168740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Look at the picture of the brain, how does your activity improve the brain?</a:t>
            </a:r>
          </a:p>
          <a:p>
            <a:pPr lvl="1"/>
            <a:r>
              <a:rPr lang="en-US" sz="1400" dirty="0"/>
              <a:t>??</a:t>
            </a: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A55BB0BB-F9BE-BF16-85B4-054998D06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285" y="145810"/>
            <a:ext cx="2737392" cy="183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05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07AED-DC2A-1EEA-8C20-952D6A27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2250"/>
            <a:ext cx="10092477" cy="597737"/>
          </a:xfrm>
        </p:spPr>
        <p:txBody>
          <a:bodyPr/>
          <a:lstStyle/>
          <a:p>
            <a:r>
              <a:rPr lang="en-US" dirty="0"/>
              <a:t>Week 3</a:t>
            </a:r>
          </a:p>
        </p:txBody>
      </p:sp>
      <p:pic>
        <p:nvPicPr>
          <p:cNvPr id="8" name="Content Placeholder 7" descr="A picture containing timeline&#10;&#10;Description automatically generated">
            <a:extLst>
              <a:ext uri="{FF2B5EF4-FFF2-40B4-BE49-F238E27FC236}">
                <a16:creationId xmlns:a16="http://schemas.microsoft.com/office/drawing/2014/main" id="{B99827A7-4F42-31E3-6809-229C169923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6758" y="1830541"/>
            <a:ext cx="3223451" cy="2163390"/>
          </a:xfr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BDA635-2F53-86DF-71B1-AD143911A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BEBE19-71CE-574F-45B9-D0C09B53EA60}"/>
              </a:ext>
            </a:extLst>
          </p:cNvPr>
          <p:cNvSpPr txBox="1"/>
          <p:nvPr/>
        </p:nvSpPr>
        <p:spPr>
          <a:xfrm>
            <a:off x="1066800" y="849987"/>
            <a:ext cx="8965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Follow these steps to complete this page:</a:t>
            </a:r>
          </a:p>
          <a:p>
            <a:pPr marL="342900" indent="-342900">
              <a:buFontTx/>
              <a:buAutoNum type="arabicPeriod"/>
            </a:pPr>
            <a:r>
              <a:rPr lang="en-US" sz="1400" dirty="0"/>
              <a:t>After filming your activity, download your activity video from Teams</a:t>
            </a:r>
          </a:p>
          <a:p>
            <a:pPr marL="342900" indent="-342900">
              <a:buAutoNum type="arabicPeriod"/>
            </a:pPr>
            <a:r>
              <a:rPr lang="en-US" sz="1400" dirty="0"/>
              <a:t>Click on the film icon to add your video to this PPT</a:t>
            </a:r>
          </a:p>
          <a:p>
            <a:pPr marL="342900" indent="-342900">
              <a:buAutoNum type="arabicPeriod"/>
            </a:pPr>
            <a:r>
              <a:rPr lang="en-US" sz="1400" dirty="0"/>
              <a:t>Answer the questions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3D0697-1C3B-F10A-D85A-C21C503029AD}"/>
              </a:ext>
            </a:extLst>
          </p:cNvPr>
          <p:cNvSpPr txBox="1"/>
          <p:nvPr/>
        </p:nvSpPr>
        <p:spPr>
          <a:xfrm>
            <a:off x="6443033" y="6009364"/>
            <a:ext cx="462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the film icon to put in your video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B08CFE-08E1-F763-37D3-CC2CE1BFB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696" y="6294952"/>
            <a:ext cx="408589" cy="431288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54F5228-AD87-C95F-CA96-FF945D2FFDD9}"/>
              </a:ext>
            </a:extLst>
          </p:cNvPr>
          <p:cNvSpPr txBox="1">
            <a:spLocks/>
          </p:cNvSpPr>
          <p:nvPr/>
        </p:nvSpPr>
        <p:spPr>
          <a:xfrm>
            <a:off x="666974" y="4184804"/>
            <a:ext cx="5209308" cy="242094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Read the image above, what does it tell you?</a:t>
            </a:r>
          </a:p>
          <a:p>
            <a:pPr lvl="1"/>
            <a:r>
              <a:rPr lang="en-US" dirty="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4064222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07AED-DC2A-1EEA-8C20-952D6A27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2250"/>
            <a:ext cx="10092477" cy="597737"/>
          </a:xfrm>
        </p:spPr>
        <p:txBody>
          <a:bodyPr/>
          <a:lstStyle/>
          <a:p>
            <a:r>
              <a:rPr lang="en-US" dirty="0"/>
              <a:t>Week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BDA635-2F53-86DF-71B1-AD143911A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0" y="2117341"/>
            <a:ext cx="10092477" cy="3760123"/>
          </a:xfr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BEBE19-71CE-574F-45B9-D0C09B53EA60}"/>
              </a:ext>
            </a:extLst>
          </p:cNvPr>
          <p:cNvSpPr txBox="1"/>
          <p:nvPr/>
        </p:nvSpPr>
        <p:spPr>
          <a:xfrm>
            <a:off x="1066800" y="849987"/>
            <a:ext cx="8965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Follow these steps to complete this page:</a:t>
            </a:r>
          </a:p>
          <a:p>
            <a:pPr marL="342900" indent="-342900">
              <a:buFontTx/>
              <a:buAutoNum type="arabicPeriod"/>
            </a:pPr>
            <a:r>
              <a:rPr lang="en-US" sz="1400" dirty="0"/>
              <a:t>After filming your activity, download your activity video from Teams</a:t>
            </a:r>
          </a:p>
          <a:p>
            <a:pPr marL="342900" indent="-342900">
              <a:buAutoNum type="arabicPeriod"/>
            </a:pPr>
            <a:r>
              <a:rPr lang="en-US" sz="1400" dirty="0"/>
              <a:t>Click on the film icon to add your video to this PPT</a:t>
            </a:r>
          </a:p>
          <a:p>
            <a:pPr marL="342900" indent="-342900">
              <a:buAutoNum type="arabicPeriod"/>
            </a:pPr>
            <a:r>
              <a:rPr lang="en-US" sz="1400" dirty="0"/>
              <a:t>Complete the reflection on the final page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3D0697-1C3B-F10A-D85A-C21C503029AD}"/>
              </a:ext>
            </a:extLst>
          </p:cNvPr>
          <p:cNvSpPr txBox="1"/>
          <p:nvPr/>
        </p:nvSpPr>
        <p:spPr>
          <a:xfrm>
            <a:off x="3784497" y="6024017"/>
            <a:ext cx="462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the film icon to put in your video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B08CFE-08E1-F763-37D3-CC2CE1BFB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705" y="6324258"/>
            <a:ext cx="408589" cy="43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4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E0B0E-A105-7A66-ACB9-4C5CD0BE0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4" y="225641"/>
            <a:ext cx="10092477" cy="953669"/>
          </a:xfrm>
        </p:spPr>
        <p:txBody>
          <a:bodyPr/>
          <a:lstStyle/>
          <a:p>
            <a:r>
              <a:rPr lang="en-US" dirty="0"/>
              <a:t>Health and Fitness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10937-6751-A2B7-2355-39A942EBB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113" y="1348084"/>
            <a:ext cx="8715829" cy="5081745"/>
          </a:xfr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Diagram, venn diagram&#10;&#10;Description automatically generated">
            <a:extLst>
              <a:ext uri="{FF2B5EF4-FFF2-40B4-BE49-F238E27FC236}">
                <a16:creationId xmlns:a16="http://schemas.microsoft.com/office/drawing/2014/main" id="{A1AD5485-80D3-7C16-AA34-2AE26D707D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9281887" y="2530056"/>
            <a:ext cx="25400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610AC1-EC6E-6F32-7092-F157E99D0DA6}"/>
              </a:ext>
            </a:extLst>
          </p:cNvPr>
          <p:cNvSpPr txBox="1"/>
          <p:nvPr/>
        </p:nvSpPr>
        <p:spPr>
          <a:xfrm>
            <a:off x="7499191" y="225641"/>
            <a:ext cx="4322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3 parts of the Meaningful PE framework to reflect on the unit.  </a:t>
            </a: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C0D31F9E-DAAF-83C3-9E1C-CDCECD460042}"/>
              </a:ext>
            </a:extLst>
          </p:cNvPr>
          <p:cNvSpPr/>
          <p:nvPr/>
        </p:nvSpPr>
        <p:spPr>
          <a:xfrm rot="16200000">
            <a:off x="9992855" y="1579688"/>
            <a:ext cx="1502701" cy="3980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05536"/>
      </p:ext>
    </p:extLst>
  </p:cSld>
  <p:clrMapOvr>
    <a:masterClrMapping/>
  </p:clrMapOvr>
</p:sld>
</file>

<file path=ppt/theme/theme1.xml><?xml version="1.0" encoding="utf-8"?>
<a:theme xmlns:a="http://schemas.openxmlformats.org/drawingml/2006/main" name="SwellVTI">
  <a:themeElements>
    <a:clrScheme name="AnalogousFromLightSeedRightStep">
      <a:dk1>
        <a:srgbClr val="000000"/>
      </a:dk1>
      <a:lt1>
        <a:srgbClr val="FFFFFF"/>
      </a:lt1>
      <a:dk2>
        <a:srgbClr val="243341"/>
      </a:dk2>
      <a:lt2>
        <a:srgbClr val="E8E2E7"/>
      </a:lt2>
      <a:accent1>
        <a:srgbClr val="7DAD88"/>
      </a:accent1>
      <a:accent2>
        <a:srgbClr val="6FAC96"/>
      </a:accent2>
      <a:accent3>
        <a:srgbClr val="7DA9AC"/>
      </a:accent3>
      <a:accent4>
        <a:srgbClr val="7B9EBE"/>
      </a:accent4>
      <a:accent5>
        <a:srgbClr val="9399CA"/>
      </a:accent5>
      <a:accent6>
        <a:srgbClr val="8F7BBE"/>
      </a:accent6>
      <a:hlink>
        <a:srgbClr val="AE699F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llVTI" id="{8361A04D-931A-43DC-973B-1B0B1DD5DECC}" vid="{6DDB23E8-D18E-4BDA-98D6-324466149EB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1483</TotalTime>
  <Words>336</Words>
  <Application>Microsoft Macintosh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Neue Haas Grotesk Text Pro</vt:lpstr>
      <vt:lpstr>SwellVTI</vt:lpstr>
      <vt:lpstr>Healthy Habits Portfolio</vt:lpstr>
      <vt:lpstr>Your Driving Question</vt:lpstr>
      <vt:lpstr>PowerPoint Presentation</vt:lpstr>
      <vt:lpstr>Week 1</vt:lpstr>
      <vt:lpstr>Week 2</vt:lpstr>
      <vt:lpstr>Week 3</vt:lpstr>
      <vt:lpstr>Week 4</vt:lpstr>
      <vt:lpstr>Health and Fitness 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Cooney</dc:creator>
  <cp:lastModifiedBy>David Cooney</cp:lastModifiedBy>
  <cp:revision>26</cp:revision>
  <dcterms:created xsi:type="dcterms:W3CDTF">2023-01-10T06:21:45Z</dcterms:created>
  <dcterms:modified xsi:type="dcterms:W3CDTF">2023-03-15T13:38:40Z</dcterms:modified>
</cp:coreProperties>
</file>