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66" r:id="rId5"/>
    <p:sldId id="268" r:id="rId6"/>
    <p:sldId id="269" r:id="rId7"/>
    <p:sldId id="267" r:id="rId8"/>
    <p:sldId id="270" r:id="rId9"/>
    <p:sldId id="271" r:id="rId10"/>
    <p:sldId id="274" r:id="rId11"/>
    <p:sldId id="275" r:id="rId12"/>
    <p:sldId id="276" r:id="rId13"/>
    <p:sldId id="277" r:id="rId14"/>
    <p:sldId id="272" r:id="rId15"/>
    <p:sldId id="278" r:id="rId16"/>
    <p:sldId id="279" r:id="rId17"/>
    <p:sldId id="280" r:id="rId18"/>
    <p:sldId id="281" r:id="rId19"/>
    <p:sldId id="273" r:id="rId20"/>
    <p:sldId id="282" r:id="rId21"/>
    <p:sldId id="283" r:id="rId22"/>
    <p:sldId id="284" r:id="rId23"/>
    <p:sldId id="285" r:id="rId24"/>
    <p:sldId id="260" r:id="rId25"/>
    <p:sldId id="265" r:id="rId26"/>
    <p:sldId id="263" r:id="rId27"/>
    <p:sldId id="26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197"/>
  </p:normalViewPr>
  <p:slideViewPr>
    <p:cSldViewPr snapToGrid="0">
      <p:cViewPr varScale="1">
        <p:scale>
          <a:sx n="121" d="100"/>
          <a:sy n="121" d="100"/>
        </p:scale>
        <p:origin x="2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slide" Target="../slides/slide9.xml"/><Relationship Id="rId1" Type="http://schemas.openxmlformats.org/officeDocument/2006/relationships/slide" Target="../slides/slide4.xml"/><Relationship Id="rId5" Type="http://schemas.openxmlformats.org/officeDocument/2006/relationships/slide" Target="../slides/slide24.xml"/><Relationship Id="rId4" Type="http://schemas.openxmlformats.org/officeDocument/2006/relationships/slide" Target="../slides/slide19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slide" Target="../slides/slide6.xml"/><Relationship Id="rId1" Type="http://schemas.openxmlformats.org/officeDocument/2006/relationships/slide" Target="../slides/slide5.xml"/><Relationship Id="rId4" Type="http://schemas.openxmlformats.org/officeDocument/2006/relationships/slide" Target="../slides/slide8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slide" Target="../slides/slide11.xml"/><Relationship Id="rId1" Type="http://schemas.openxmlformats.org/officeDocument/2006/relationships/slide" Target="../slides/slide10.xml"/><Relationship Id="rId4" Type="http://schemas.openxmlformats.org/officeDocument/2006/relationships/slide" Target="../slides/slide13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slide" Target="../slides/slide16.xml"/><Relationship Id="rId1" Type="http://schemas.openxmlformats.org/officeDocument/2006/relationships/slide" Target="../slides/slide15.xml"/><Relationship Id="rId4" Type="http://schemas.openxmlformats.org/officeDocument/2006/relationships/slide" Target="../slides/slide18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slide" Target="../slides/slide21.xml"/><Relationship Id="rId1" Type="http://schemas.openxmlformats.org/officeDocument/2006/relationships/slide" Target="../slides/slide20.xml"/><Relationship Id="rId4" Type="http://schemas.openxmlformats.org/officeDocument/2006/relationships/slide" Target="../slides/slide23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slide" Target="../slides/slide26.xml"/><Relationship Id="rId1" Type="http://schemas.openxmlformats.org/officeDocument/2006/relationships/slide" Target="../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8EB254-212A-F846-A048-71D05C5F2E54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30F284-011C-3140-B5F3-B16C6406325C}">
      <dgm:prSet phldrT="[Text]"/>
      <dgm:spPr/>
      <dgm:t>
        <a:bodyPr/>
        <a:lstStyle/>
        <a:p>
          <a:r>
            <a:rPr lang="en-US" i="0" dirty="0"/>
            <a:t>Passing Drills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ABCC254-5477-F540-97E8-158D9FBE3BD0}" type="parTrans" cxnId="{6936D1EF-7D0C-A54E-AF57-91A4B1AED19B}">
      <dgm:prSet/>
      <dgm:spPr/>
      <dgm:t>
        <a:bodyPr/>
        <a:lstStyle/>
        <a:p>
          <a:endParaRPr lang="en-US"/>
        </a:p>
      </dgm:t>
    </dgm:pt>
    <dgm:pt modelId="{9A41829A-D0DA-AA4C-935B-5ADB81FE498A}" type="sibTrans" cxnId="{6936D1EF-7D0C-A54E-AF57-91A4B1AED19B}">
      <dgm:prSet/>
      <dgm:spPr/>
      <dgm:t>
        <a:bodyPr/>
        <a:lstStyle/>
        <a:p>
          <a:endParaRPr lang="en-US"/>
        </a:p>
      </dgm:t>
    </dgm:pt>
    <dgm:pt modelId="{AFAA881E-894B-1F4D-B075-89D99E45E777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Shooting Drills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AE772D3A-DE24-4F4B-95BE-943A629E8729}" type="parTrans" cxnId="{5AD0EAE4-D424-734F-9A76-457871D8DF83}">
      <dgm:prSet/>
      <dgm:spPr/>
      <dgm:t>
        <a:bodyPr/>
        <a:lstStyle/>
        <a:p>
          <a:endParaRPr lang="en-US"/>
        </a:p>
      </dgm:t>
    </dgm:pt>
    <dgm:pt modelId="{B431967C-6BD7-874D-B797-9F0548176467}" type="sibTrans" cxnId="{5AD0EAE4-D424-734F-9A76-457871D8DF83}">
      <dgm:prSet/>
      <dgm:spPr/>
      <dgm:t>
        <a:bodyPr/>
        <a:lstStyle/>
        <a:p>
          <a:endParaRPr lang="en-US"/>
        </a:p>
      </dgm:t>
    </dgm:pt>
    <dgm:pt modelId="{8EF692F0-058B-0D4A-942C-9F506C0D85D6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Attack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17435164-BC80-0244-B118-62D7DFD51653}" type="parTrans" cxnId="{F108AF48-633D-8947-82E8-8C671AB9AF88}">
      <dgm:prSet/>
      <dgm:spPr/>
      <dgm:t>
        <a:bodyPr/>
        <a:lstStyle/>
        <a:p>
          <a:endParaRPr lang="en-US"/>
        </a:p>
      </dgm:t>
    </dgm:pt>
    <dgm:pt modelId="{1168186F-7790-7F47-B855-76D24839A8B3}" type="sibTrans" cxnId="{F108AF48-633D-8947-82E8-8C671AB9AF88}">
      <dgm:prSet/>
      <dgm:spPr/>
      <dgm:t>
        <a:bodyPr/>
        <a:lstStyle/>
        <a:p>
          <a:endParaRPr lang="en-US"/>
        </a:p>
      </dgm:t>
    </dgm:pt>
    <dgm:pt modelId="{FDF18CE1-0B34-C540-A82C-D9192548BF9E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Defense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5FB8BDE-0975-AE45-9C48-878F4D8D5298}" type="parTrans" cxnId="{C5F9C162-2AE4-EB4E-93DD-746FF4473CBD}">
      <dgm:prSet/>
      <dgm:spPr/>
      <dgm:t>
        <a:bodyPr/>
        <a:lstStyle/>
        <a:p>
          <a:endParaRPr lang="en-US"/>
        </a:p>
      </dgm:t>
    </dgm:pt>
    <dgm:pt modelId="{2439B09C-CBBF-C648-8624-18BE2C444162}" type="sibTrans" cxnId="{C5F9C162-2AE4-EB4E-93DD-746FF4473CBD}">
      <dgm:prSet/>
      <dgm:spPr/>
      <dgm:t>
        <a:bodyPr/>
        <a:lstStyle/>
        <a:p>
          <a:endParaRPr lang="en-US"/>
        </a:p>
      </dgm:t>
    </dgm:pt>
    <dgm:pt modelId="{425B605E-1939-6048-A6A8-768A0A2A197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Small Games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22F91C0-123C-AD49-8EF6-A11767303C03}" type="parTrans" cxnId="{67AC3372-5E6B-D448-88EC-BAF2E997DF2B}">
      <dgm:prSet/>
      <dgm:spPr/>
      <dgm:t>
        <a:bodyPr/>
        <a:lstStyle/>
        <a:p>
          <a:endParaRPr lang="en-US"/>
        </a:p>
      </dgm:t>
    </dgm:pt>
    <dgm:pt modelId="{82D32C04-1DDE-394B-B1FD-261FB8EDC937}" type="sibTrans" cxnId="{67AC3372-5E6B-D448-88EC-BAF2E997DF2B}">
      <dgm:prSet/>
      <dgm:spPr/>
      <dgm:t>
        <a:bodyPr/>
        <a:lstStyle/>
        <a:p>
          <a:endParaRPr lang="en-US"/>
        </a:p>
      </dgm:t>
    </dgm:pt>
    <dgm:pt modelId="{1B959BB3-B365-4544-A321-C93452C580BE}" type="pres">
      <dgm:prSet presAssocID="{3A8EB254-212A-F846-A048-71D05C5F2E54}" presName="diagram" presStyleCnt="0">
        <dgm:presLayoutVars>
          <dgm:dir/>
          <dgm:resizeHandles val="exact"/>
        </dgm:presLayoutVars>
      </dgm:prSet>
      <dgm:spPr/>
    </dgm:pt>
    <dgm:pt modelId="{BD7C0084-72FA-5C43-824F-8ADCF7B72E69}" type="pres">
      <dgm:prSet presAssocID="{6F30F284-011C-3140-B5F3-B16C6406325C}" presName="node" presStyleLbl="node1" presStyleIdx="0" presStyleCnt="5">
        <dgm:presLayoutVars>
          <dgm:bulletEnabled val="1"/>
        </dgm:presLayoutVars>
      </dgm:prSet>
      <dgm:spPr/>
    </dgm:pt>
    <dgm:pt modelId="{2119E801-964D-0846-87CC-C13E35F81406}" type="pres">
      <dgm:prSet presAssocID="{9A41829A-D0DA-AA4C-935B-5ADB81FE498A}" presName="sibTrans" presStyleCnt="0"/>
      <dgm:spPr/>
    </dgm:pt>
    <dgm:pt modelId="{40082063-4F80-1B4C-88DB-CB5448F8D967}" type="pres">
      <dgm:prSet presAssocID="{AFAA881E-894B-1F4D-B075-89D99E45E777}" presName="node" presStyleLbl="node1" presStyleIdx="1" presStyleCnt="5">
        <dgm:presLayoutVars>
          <dgm:bulletEnabled val="1"/>
        </dgm:presLayoutVars>
      </dgm:prSet>
      <dgm:spPr/>
    </dgm:pt>
    <dgm:pt modelId="{D19CC287-AA81-054B-BC35-BB85F5F990D8}" type="pres">
      <dgm:prSet presAssocID="{B431967C-6BD7-874D-B797-9F0548176467}" presName="sibTrans" presStyleCnt="0"/>
      <dgm:spPr/>
    </dgm:pt>
    <dgm:pt modelId="{3B0C8CF6-6127-4249-A573-9AC7AC8D632C}" type="pres">
      <dgm:prSet presAssocID="{8EF692F0-058B-0D4A-942C-9F506C0D85D6}" presName="node" presStyleLbl="node1" presStyleIdx="2" presStyleCnt="5">
        <dgm:presLayoutVars>
          <dgm:bulletEnabled val="1"/>
        </dgm:presLayoutVars>
      </dgm:prSet>
      <dgm:spPr/>
    </dgm:pt>
    <dgm:pt modelId="{471E5EAC-E7C5-3C49-B006-08E6BF064842}" type="pres">
      <dgm:prSet presAssocID="{1168186F-7790-7F47-B855-76D24839A8B3}" presName="sibTrans" presStyleCnt="0"/>
      <dgm:spPr/>
    </dgm:pt>
    <dgm:pt modelId="{65EF9FB5-A079-2140-80E8-25827BDA488F}" type="pres">
      <dgm:prSet presAssocID="{FDF18CE1-0B34-C540-A82C-D9192548BF9E}" presName="node" presStyleLbl="node1" presStyleIdx="3" presStyleCnt="5">
        <dgm:presLayoutVars>
          <dgm:bulletEnabled val="1"/>
        </dgm:presLayoutVars>
      </dgm:prSet>
      <dgm:spPr/>
    </dgm:pt>
    <dgm:pt modelId="{5B76A869-5F92-ED4C-B8C3-8009B96B0B40}" type="pres">
      <dgm:prSet presAssocID="{2439B09C-CBBF-C648-8624-18BE2C444162}" presName="sibTrans" presStyleCnt="0"/>
      <dgm:spPr/>
    </dgm:pt>
    <dgm:pt modelId="{3768D827-99D2-0B4D-A1EF-CCEB7E9021E0}" type="pres">
      <dgm:prSet presAssocID="{425B605E-1939-6048-A6A8-768A0A2A197B}" presName="node" presStyleLbl="node1" presStyleIdx="4" presStyleCnt="5">
        <dgm:presLayoutVars>
          <dgm:bulletEnabled val="1"/>
        </dgm:presLayoutVars>
      </dgm:prSet>
      <dgm:spPr/>
    </dgm:pt>
  </dgm:ptLst>
  <dgm:cxnLst>
    <dgm:cxn modelId="{09929F04-851D-BD49-BDA9-6936BD560497}" type="presOf" srcId="{FDF18CE1-0B34-C540-A82C-D9192548BF9E}" destId="{65EF9FB5-A079-2140-80E8-25827BDA488F}" srcOrd="0" destOrd="0" presId="urn:microsoft.com/office/officeart/2005/8/layout/default"/>
    <dgm:cxn modelId="{1FD84A1A-BB1F-7F48-8687-7C51282C613D}" type="presOf" srcId="{425B605E-1939-6048-A6A8-768A0A2A197B}" destId="{3768D827-99D2-0B4D-A1EF-CCEB7E9021E0}" srcOrd="0" destOrd="0" presId="urn:microsoft.com/office/officeart/2005/8/layout/default"/>
    <dgm:cxn modelId="{6935D41C-9051-AF4B-81CA-F50729C250E9}" type="presOf" srcId="{AFAA881E-894B-1F4D-B075-89D99E45E777}" destId="{40082063-4F80-1B4C-88DB-CB5448F8D967}" srcOrd="0" destOrd="0" presId="urn:microsoft.com/office/officeart/2005/8/layout/default"/>
    <dgm:cxn modelId="{F108AF48-633D-8947-82E8-8C671AB9AF88}" srcId="{3A8EB254-212A-F846-A048-71D05C5F2E54}" destId="{8EF692F0-058B-0D4A-942C-9F506C0D85D6}" srcOrd="2" destOrd="0" parTransId="{17435164-BC80-0244-B118-62D7DFD51653}" sibTransId="{1168186F-7790-7F47-B855-76D24839A8B3}"/>
    <dgm:cxn modelId="{C5F9C162-2AE4-EB4E-93DD-746FF4473CBD}" srcId="{3A8EB254-212A-F846-A048-71D05C5F2E54}" destId="{FDF18CE1-0B34-C540-A82C-D9192548BF9E}" srcOrd="3" destOrd="0" parTransId="{B5FB8BDE-0975-AE45-9C48-878F4D8D5298}" sibTransId="{2439B09C-CBBF-C648-8624-18BE2C444162}"/>
    <dgm:cxn modelId="{67AC3372-5E6B-D448-88EC-BAF2E997DF2B}" srcId="{3A8EB254-212A-F846-A048-71D05C5F2E54}" destId="{425B605E-1939-6048-A6A8-768A0A2A197B}" srcOrd="4" destOrd="0" parTransId="{622F91C0-123C-AD49-8EF6-A11767303C03}" sibTransId="{82D32C04-1DDE-394B-B1FD-261FB8EDC937}"/>
    <dgm:cxn modelId="{298A8573-5E53-FA4B-99B5-BAB8554B0E19}" type="presOf" srcId="{3A8EB254-212A-F846-A048-71D05C5F2E54}" destId="{1B959BB3-B365-4544-A321-C93452C580BE}" srcOrd="0" destOrd="0" presId="urn:microsoft.com/office/officeart/2005/8/layout/default"/>
    <dgm:cxn modelId="{010E5AB8-C047-B042-86DA-F516EBFCFAD5}" type="presOf" srcId="{8EF692F0-058B-0D4A-942C-9F506C0D85D6}" destId="{3B0C8CF6-6127-4249-A573-9AC7AC8D632C}" srcOrd="0" destOrd="0" presId="urn:microsoft.com/office/officeart/2005/8/layout/default"/>
    <dgm:cxn modelId="{0CB2EBE2-E490-2142-8AF6-BAF251D800DB}" type="presOf" srcId="{6F30F284-011C-3140-B5F3-B16C6406325C}" destId="{BD7C0084-72FA-5C43-824F-8ADCF7B72E69}" srcOrd="0" destOrd="0" presId="urn:microsoft.com/office/officeart/2005/8/layout/default"/>
    <dgm:cxn modelId="{5AD0EAE4-D424-734F-9A76-457871D8DF83}" srcId="{3A8EB254-212A-F846-A048-71D05C5F2E54}" destId="{AFAA881E-894B-1F4D-B075-89D99E45E777}" srcOrd="1" destOrd="0" parTransId="{AE772D3A-DE24-4F4B-95BE-943A629E8729}" sibTransId="{B431967C-6BD7-874D-B797-9F0548176467}"/>
    <dgm:cxn modelId="{6936D1EF-7D0C-A54E-AF57-91A4B1AED19B}" srcId="{3A8EB254-212A-F846-A048-71D05C5F2E54}" destId="{6F30F284-011C-3140-B5F3-B16C6406325C}" srcOrd="0" destOrd="0" parTransId="{2ABCC254-5477-F540-97E8-158D9FBE3BD0}" sibTransId="{9A41829A-D0DA-AA4C-935B-5ADB81FE498A}"/>
    <dgm:cxn modelId="{3FEFC9AD-FA2B-F14A-A32D-729DD2A8794A}" type="presParOf" srcId="{1B959BB3-B365-4544-A321-C93452C580BE}" destId="{BD7C0084-72FA-5C43-824F-8ADCF7B72E69}" srcOrd="0" destOrd="0" presId="urn:microsoft.com/office/officeart/2005/8/layout/default"/>
    <dgm:cxn modelId="{87CA2A86-C047-2B4B-B36F-D3847E295B6A}" type="presParOf" srcId="{1B959BB3-B365-4544-A321-C93452C580BE}" destId="{2119E801-964D-0846-87CC-C13E35F81406}" srcOrd="1" destOrd="0" presId="urn:microsoft.com/office/officeart/2005/8/layout/default"/>
    <dgm:cxn modelId="{7D387CB8-A8F6-F54E-8413-D78D983895B3}" type="presParOf" srcId="{1B959BB3-B365-4544-A321-C93452C580BE}" destId="{40082063-4F80-1B4C-88DB-CB5448F8D967}" srcOrd="2" destOrd="0" presId="urn:microsoft.com/office/officeart/2005/8/layout/default"/>
    <dgm:cxn modelId="{789BBDAF-6D4C-8148-8F06-BECBD09B5973}" type="presParOf" srcId="{1B959BB3-B365-4544-A321-C93452C580BE}" destId="{D19CC287-AA81-054B-BC35-BB85F5F990D8}" srcOrd="3" destOrd="0" presId="urn:microsoft.com/office/officeart/2005/8/layout/default"/>
    <dgm:cxn modelId="{D04E4C9F-6CC5-144A-A0EA-8D535121C8BA}" type="presParOf" srcId="{1B959BB3-B365-4544-A321-C93452C580BE}" destId="{3B0C8CF6-6127-4249-A573-9AC7AC8D632C}" srcOrd="4" destOrd="0" presId="urn:microsoft.com/office/officeart/2005/8/layout/default"/>
    <dgm:cxn modelId="{F48958BB-1C91-B34D-B1F7-5782D93BF372}" type="presParOf" srcId="{1B959BB3-B365-4544-A321-C93452C580BE}" destId="{471E5EAC-E7C5-3C49-B006-08E6BF064842}" srcOrd="5" destOrd="0" presId="urn:microsoft.com/office/officeart/2005/8/layout/default"/>
    <dgm:cxn modelId="{B6AF2733-4FE5-9C4C-B45E-881E02CBE83D}" type="presParOf" srcId="{1B959BB3-B365-4544-A321-C93452C580BE}" destId="{65EF9FB5-A079-2140-80E8-25827BDA488F}" srcOrd="6" destOrd="0" presId="urn:microsoft.com/office/officeart/2005/8/layout/default"/>
    <dgm:cxn modelId="{49BF4C96-6C83-9F44-8A1B-F210CEE7C99B}" type="presParOf" srcId="{1B959BB3-B365-4544-A321-C93452C580BE}" destId="{5B76A869-5F92-ED4C-B8C3-8009B96B0B40}" srcOrd="7" destOrd="0" presId="urn:microsoft.com/office/officeart/2005/8/layout/default"/>
    <dgm:cxn modelId="{E8F90120-A8FF-8844-B5EE-D4913DB067C3}" type="presParOf" srcId="{1B959BB3-B365-4544-A321-C93452C580BE}" destId="{3768D827-99D2-0B4D-A1EF-CCEB7E9021E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8EB254-212A-F846-A048-71D05C5F2E54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30F284-011C-3140-B5F3-B16C6406325C}">
      <dgm:prSet phldrT="[Text]"/>
      <dgm:spPr/>
      <dgm:t>
        <a:bodyPr/>
        <a:lstStyle/>
        <a:p>
          <a:r>
            <a:rPr lang="en-US" dirty="0"/>
            <a:t>2 v 1 In the Circle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ABCC254-5477-F540-97E8-158D9FBE3BD0}" type="parTrans" cxnId="{6936D1EF-7D0C-A54E-AF57-91A4B1AED19B}">
      <dgm:prSet/>
      <dgm:spPr/>
      <dgm:t>
        <a:bodyPr/>
        <a:lstStyle/>
        <a:p>
          <a:endParaRPr lang="en-US"/>
        </a:p>
      </dgm:t>
    </dgm:pt>
    <dgm:pt modelId="{9A41829A-D0DA-AA4C-935B-5ADB81FE498A}" type="sibTrans" cxnId="{6936D1EF-7D0C-A54E-AF57-91A4B1AED19B}">
      <dgm:prSet/>
      <dgm:spPr/>
      <dgm:t>
        <a:bodyPr/>
        <a:lstStyle/>
        <a:p>
          <a:endParaRPr lang="en-US"/>
        </a:p>
      </dgm:t>
    </dgm:pt>
    <dgm:pt modelId="{AFAA881E-894B-1F4D-B075-89D99E45E777}">
      <dgm:prSet phldrT="[Text]"/>
      <dgm:spPr/>
      <dgm:t>
        <a:bodyPr/>
        <a:lstStyle/>
        <a:p>
          <a:r>
            <a:rPr lang="en-US" dirty="0"/>
            <a:t>123 Pass and Switch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AE772D3A-DE24-4F4B-95BE-943A629E8729}" type="parTrans" cxnId="{5AD0EAE4-D424-734F-9A76-457871D8DF83}">
      <dgm:prSet/>
      <dgm:spPr/>
      <dgm:t>
        <a:bodyPr/>
        <a:lstStyle/>
        <a:p>
          <a:endParaRPr lang="en-US"/>
        </a:p>
      </dgm:t>
    </dgm:pt>
    <dgm:pt modelId="{B431967C-6BD7-874D-B797-9F0548176467}" type="sibTrans" cxnId="{5AD0EAE4-D424-734F-9A76-457871D8DF83}">
      <dgm:prSet/>
      <dgm:spPr/>
      <dgm:t>
        <a:bodyPr/>
        <a:lstStyle/>
        <a:p>
          <a:endParaRPr lang="en-US"/>
        </a:p>
      </dgm:t>
    </dgm:pt>
    <dgm:pt modelId="{8EF692F0-058B-0D4A-942C-9F506C0D85D6}">
      <dgm:prSet phldrT="[Text]"/>
      <dgm:spPr/>
      <dgm:t>
        <a:bodyPr/>
        <a:lstStyle/>
        <a:p>
          <a:r>
            <a:rPr lang="en-US" dirty="0"/>
            <a:t>Catch Pivot and Pass Relay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17435164-BC80-0244-B118-62D7DFD51653}" type="parTrans" cxnId="{F108AF48-633D-8947-82E8-8C671AB9AF88}">
      <dgm:prSet/>
      <dgm:spPr/>
      <dgm:t>
        <a:bodyPr/>
        <a:lstStyle/>
        <a:p>
          <a:endParaRPr lang="en-US"/>
        </a:p>
      </dgm:t>
    </dgm:pt>
    <dgm:pt modelId="{1168186F-7790-7F47-B855-76D24839A8B3}" type="sibTrans" cxnId="{F108AF48-633D-8947-82E8-8C671AB9AF88}">
      <dgm:prSet/>
      <dgm:spPr/>
      <dgm:t>
        <a:bodyPr/>
        <a:lstStyle/>
        <a:p>
          <a:endParaRPr lang="en-US"/>
        </a:p>
      </dgm:t>
    </dgm:pt>
    <dgm:pt modelId="{60AC3557-0927-9D42-8F6D-67A47E0255A6}">
      <dgm:prSet/>
      <dgm:spPr/>
      <dgm:t>
        <a:bodyPr/>
        <a:lstStyle/>
        <a:p>
          <a:r>
            <a:rPr lang="en-US" dirty="0"/>
            <a:t>Pass and Return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02E9E671-C566-6346-B88D-579B0C188D09}" type="parTrans" cxnId="{9CFF57A3-07DC-A544-B459-B41B99BECE64}">
      <dgm:prSet/>
      <dgm:spPr/>
      <dgm:t>
        <a:bodyPr/>
        <a:lstStyle/>
        <a:p>
          <a:endParaRPr lang="en-US"/>
        </a:p>
      </dgm:t>
    </dgm:pt>
    <dgm:pt modelId="{30191CB2-8D78-EC42-A2DD-B6909EB8C717}" type="sibTrans" cxnId="{9CFF57A3-07DC-A544-B459-B41B99BECE64}">
      <dgm:prSet/>
      <dgm:spPr/>
      <dgm:t>
        <a:bodyPr/>
        <a:lstStyle/>
        <a:p>
          <a:endParaRPr lang="en-US"/>
        </a:p>
      </dgm:t>
    </dgm:pt>
    <dgm:pt modelId="{1B959BB3-B365-4544-A321-C93452C580BE}" type="pres">
      <dgm:prSet presAssocID="{3A8EB254-212A-F846-A048-71D05C5F2E54}" presName="diagram" presStyleCnt="0">
        <dgm:presLayoutVars>
          <dgm:dir/>
          <dgm:resizeHandles val="exact"/>
        </dgm:presLayoutVars>
      </dgm:prSet>
      <dgm:spPr/>
    </dgm:pt>
    <dgm:pt modelId="{BD7C0084-72FA-5C43-824F-8ADCF7B72E69}" type="pres">
      <dgm:prSet presAssocID="{6F30F284-011C-3140-B5F3-B16C6406325C}" presName="node" presStyleLbl="node1" presStyleIdx="0" presStyleCnt="4">
        <dgm:presLayoutVars>
          <dgm:bulletEnabled val="1"/>
        </dgm:presLayoutVars>
      </dgm:prSet>
      <dgm:spPr/>
    </dgm:pt>
    <dgm:pt modelId="{2119E801-964D-0846-87CC-C13E35F81406}" type="pres">
      <dgm:prSet presAssocID="{9A41829A-D0DA-AA4C-935B-5ADB81FE498A}" presName="sibTrans" presStyleCnt="0"/>
      <dgm:spPr/>
    </dgm:pt>
    <dgm:pt modelId="{40082063-4F80-1B4C-88DB-CB5448F8D967}" type="pres">
      <dgm:prSet presAssocID="{AFAA881E-894B-1F4D-B075-89D99E45E777}" presName="node" presStyleLbl="node1" presStyleIdx="1" presStyleCnt="4">
        <dgm:presLayoutVars>
          <dgm:bulletEnabled val="1"/>
        </dgm:presLayoutVars>
      </dgm:prSet>
      <dgm:spPr/>
    </dgm:pt>
    <dgm:pt modelId="{D19CC287-AA81-054B-BC35-BB85F5F990D8}" type="pres">
      <dgm:prSet presAssocID="{B431967C-6BD7-874D-B797-9F0548176467}" presName="sibTrans" presStyleCnt="0"/>
      <dgm:spPr/>
    </dgm:pt>
    <dgm:pt modelId="{3B0C8CF6-6127-4249-A573-9AC7AC8D632C}" type="pres">
      <dgm:prSet presAssocID="{8EF692F0-058B-0D4A-942C-9F506C0D85D6}" presName="node" presStyleLbl="node1" presStyleIdx="2" presStyleCnt="4">
        <dgm:presLayoutVars>
          <dgm:bulletEnabled val="1"/>
        </dgm:presLayoutVars>
      </dgm:prSet>
      <dgm:spPr/>
    </dgm:pt>
    <dgm:pt modelId="{FDA33153-679A-1849-97C7-A052699DAB4C}" type="pres">
      <dgm:prSet presAssocID="{1168186F-7790-7F47-B855-76D24839A8B3}" presName="sibTrans" presStyleCnt="0"/>
      <dgm:spPr/>
    </dgm:pt>
    <dgm:pt modelId="{2936F9AA-EED5-D347-B498-D37E1FC91E9F}" type="pres">
      <dgm:prSet presAssocID="{60AC3557-0927-9D42-8F6D-67A47E0255A6}" presName="node" presStyleLbl="node1" presStyleIdx="3" presStyleCnt="4">
        <dgm:presLayoutVars>
          <dgm:bulletEnabled val="1"/>
        </dgm:presLayoutVars>
      </dgm:prSet>
      <dgm:spPr/>
    </dgm:pt>
  </dgm:ptLst>
  <dgm:cxnLst>
    <dgm:cxn modelId="{6935D41C-9051-AF4B-81CA-F50729C250E9}" type="presOf" srcId="{AFAA881E-894B-1F4D-B075-89D99E45E777}" destId="{40082063-4F80-1B4C-88DB-CB5448F8D967}" srcOrd="0" destOrd="0" presId="urn:microsoft.com/office/officeart/2005/8/layout/default"/>
    <dgm:cxn modelId="{1AC0B330-68A4-3247-B3FB-00D814CD4393}" type="presOf" srcId="{60AC3557-0927-9D42-8F6D-67A47E0255A6}" destId="{2936F9AA-EED5-D347-B498-D37E1FC91E9F}" srcOrd="0" destOrd="0" presId="urn:microsoft.com/office/officeart/2005/8/layout/default"/>
    <dgm:cxn modelId="{F108AF48-633D-8947-82E8-8C671AB9AF88}" srcId="{3A8EB254-212A-F846-A048-71D05C5F2E54}" destId="{8EF692F0-058B-0D4A-942C-9F506C0D85D6}" srcOrd="2" destOrd="0" parTransId="{17435164-BC80-0244-B118-62D7DFD51653}" sibTransId="{1168186F-7790-7F47-B855-76D24839A8B3}"/>
    <dgm:cxn modelId="{298A8573-5E53-FA4B-99B5-BAB8554B0E19}" type="presOf" srcId="{3A8EB254-212A-F846-A048-71D05C5F2E54}" destId="{1B959BB3-B365-4544-A321-C93452C580BE}" srcOrd="0" destOrd="0" presId="urn:microsoft.com/office/officeart/2005/8/layout/default"/>
    <dgm:cxn modelId="{9CFF57A3-07DC-A544-B459-B41B99BECE64}" srcId="{3A8EB254-212A-F846-A048-71D05C5F2E54}" destId="{60AC3557-0927-9D42-8F6D-67A47E0255A6}" srcOrd="3" destOrd="0" parTransId="{02E9E671-C566-6346-B88D-579B0C188D09}" sibTransId="{30191CB2-8D78-EC42-A2DD-B6909EB8C717}"/>
    <dgm:cxn modelId="{010E5AB8-C047-B042-86DA-F516EBFCFAD5}" type="presOf" srcId="{8EF692F0-058B-0D4A-942C-9F506C0D85D6}" destId="{3B0C8CF6-6127-4249-A573-9AC7AC8D632C}" srcOrd="0" destOrd="0" presId="urn:microsoft.com/office/officeart/2005/8/layout/default"/>
    <dgm:cxn modelId="{0CB2EBE2-E490-2142-8AF6-BAF251D800DB}" type="presOf" srcId="{6F30F284-011C-3140-B5F3-B16C6406325C}" destId="{BD7C0084-72FA-5C43-824F-8ADCF7B72E69}" srcOrd="0" destOrd="0" presId="urn:microsoft.com/office/officeart/2005/8/layout/default"/>
    <dgm:cxn modelId="{5AD0EAE4-D424-734F-9A76-457871D8DF83}" srcId="{3A8EB254-212A-F846-A048-71D05C5F2E54}" destId="{AFAA881E-894B-1F4D-B075-89D99E45E777}" srcOrd="1" destOrd="0" parTransId="{AE772D3A-DE24-4F4B-95BE-943A629E8729}" sibTransId="{B431967C-6BD7-874D-B797-9F0548176467}"/>
    <dgm:cxn modelId="{6936D1EF-7D0C-A54E-AF57-91A4B1AED19B}" srcId="{3A8EB254-212A-F846-A048-71D05C5F2E54}" destId="{6F30F284-011C-3140-B5F3-B16C6406325C}" srcOrd="0" destOrd="0" parTransId="{2ABCC254-5477-F540-97E8-158D9FBE3BD0}" sibTransId="{9A41829A-D0DA-AA4C-935B-5ADB81FE498A}"/>
    <dgm:cxn modelId="{3FEFC9AD-FA2B-F14A-A32D-729DD2A8794A}" type="presParOf" srcId="{1B959BB3-B365-4544-A321-C93452C580BE}" destId="{BD7C0084-72FA-5C43-824F-8ADCF7B72E69}" srcOrd="0" destOrd="0" presId="urn:microsoft.com/office/officeart/2005/8/layout/default"/>
    <dgm:cxn modelId="{87CA2A86-C047-2B4B-B36F-D3847E295B6A}" type="presParOf" srcId="{1B959BB3-B365-4544-A321-C93452C580BE}" destId="{2119E801-964D-0846-87CC-C13E35F81406}" srcOrd="1" destOrd="0" presId="urn:microsoft.com/office/officeart/2005/8/layout/default"/>
    <dgm:cxn modelId="{7D387CB8-A8F6-F54E-8413-D78D983895B3}" type="presParOf" srcId="{1B959BB3-B365-4544-A321-C93452C580BE}" destId="{40082063-4F80-1B4C-88DB-CB5448F8D967}" srcOrd="2" destOrd="0" presId="urn:microsoft.com/office/officeart/2005/8/layout/default"/>
    <dgm:cxn modelId="{789BBDAF-6D4C-8148-8F06-BECBD09B5973}" type="presParOf" srcId="{1B959BB3-B365-4544-A321-C93452C580BE}" destId="{D19CC287-AA81-054B-BC35-BB85F5F990D8}" srcOrd="3" destOrd="0" presId="urn:microsoft.com/office/officeart/2005/8/layout/default"/>
    <dgm:cxn modelId="{D04E4C9F-6CC5-144A-A0EA-8D535121C8BA}" type="presParOf" srcId="{1B959BB3-B365-4544-A321-C93452C580BE}" destId="{3B0C8CF6-6127-4249-A573-9AC7AC8D632C}" srcOrd="4" destOrd="0" presId="urn:microsoft.com/office/officeart/2005/8/layout/default"/>
    <dgm:cxn modelId="{BE2DAC6A-3493-2045-AC4C-5DC23AE918FC}" type="presParOf" srcId="{1B959BB3-B365-4544-A321-C93452C580BE}" destId="{FDA33153-679A-1849-97C7-A052699DAB4C}" srcOrd="5" destOrd="0" presId="urn:microsoft.com/office/officeart/2005/8/layout/default"/>
    <dgm:cxn modelId="{4665348C-48EB-FF40-8003-C04A5C596F0F}" type="presParOf" srcId="{1B959BB3-B365-4544-A321-C93452C580BE}" destId="{2936F9AA-EED5-D347-B498-D37E1FC91E9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8EB254-212A-F846-A048-71D05C5F2E54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30F284-011C-3140-B5F3-B16C6406325C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Shooting Technique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ABCC254-5477-F540-97E8-158D9FBE3BD0}" type="parTrans" cxnId="{6936D1EF-7D0C-A54E-AF57-91A4B1AED19B}">
      <dgm:prSet/>
      <dgm:spPr/>
      <dgm:t>
        <a:bodyPr/>
        <a:lstStyle/>
        <a:p>
          <a:endParaRPr lang="en-US"/>
        </a:p>
      </dgm:t>
    </dgm:pt>
    <dgm:pt modelId="{9A41829A-D0DA-AA4C-935B-5ADB81FE498A}" type="sibTrans" cxnId="{6936D1EF-7D0C-A54E-AF57-91A4B1AED19B}">
      <dgm:prSet/>
      <dgm:spPr/>
      <dgm:t>
        <a:bodyPr/>
        <a:lstStyle/>
        <a:p>
          <a:endParaRPr lang="en-US"/>
        </a:p>
      </dgm:t>
    </dgm:pt>
    <dgm:pt modelId="{AFAA881E-894B-1F4D-B075-89D99E45E777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3 Passes and Shoot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AE772D3A-DE24-4F4B-95BE-943A629E8729}" type="parTrans" cxnId="{5AD0EAE4-D424-734F-9A76-457871D8DF83}">
      <dgm:prSet/>
      <dgm:spPr/>
      <dgm:t>
        <a:bodyPr/>
        <a:lstStyle/>
        <a:p>
          <a:endParaRPr lang="en-US"/>
        </a:p>
      </dgm:t>
    </dgm:pt>
    <dgm:pt modelId="{B431967C-6BD7-874D-B797-9F0548176467}" type="sibTrans" cxnId="{5AD0EAE4-D424-734F-9A76-457871D8DF83}">
      <dgm:prSet/>
      <dgm:spPr/>
      <dgm:t>
        <a:bodyPr/>
        <a:lstStyle/>
        <a:p>
          <a:endParaRPr lang="en-US"/>
        </a:p>
      </dgm:t>
    </dgm:pt>
    <dgm:pt modelId="{8EF692F0-058B-0D4A-942C-9F506C0D85D6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Dodge Shoot Rebound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17435164-BC80-0244-B118-62D7DFD51653}" type="parTrans" cxnId="{F108AF48-633D-8947-82E8-8C671AB9AF88}">
      <dgm:prSet/>
      <dgm:spPr/>
      <dgm:t>
        <a:bodyPr/>
        <a:lstStyle/>
        <a:p>
          <a:endParaRPr lang="en-US"/>
        </a:p>
      </dgm:t>
    </dgm:pt>
    <dgm:pt modelId="{1168186F-7790-7F47-B855-76D24839A8B3}" type="sibTrans" cxnId="{F108AF48-633D-8947-82E8-8C671AB9AF88}">
      <dgm:prSet/>
      <dgm:spPr/>
      <dgm:t>
        <a:bodyPr/>
        <a:lstStyle/>
        <a:p>
          <a:endParaRPr lang="en-US"/>
        </a:p>
      </dgm:t>
    </dgm:pt>
    <dgm:pt modelId="{60AC3557-0927-9D42-8F6D-67A47E0255A6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In Pairs Shooting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02E9E671-C566-6346-B88D-579B0C188D09}" type="parTrans" cxnId="{9CFF57A3-07DC-A544-B459-B41B99BECE64}">
      <dgm:prSet/>
      <dgm:spPr/>
      <dgm:t>
        <a:bodyPr/>
        <a:lstStyle/>
        <a:p>
          <a:endParaRPr lang="en-US"/>
        </a:p>
      </dgm:t>
    </dgm:pt>
    <dgm:pt modelId="{30191CB2-8D78-EC42-A2DD-B6909EB8C717}" type="sibTrans" cxnId="{9CFF57A3-07DC-A544-B459-B41B99BECE64}">
      <dgm:prSet/>
      <dgm:spPr/>
      <dgm:t>
        <a:bodyPr/>
        <a:lstStyle/>
        <a:p>
          <a:endParaRPr lang="en-US"/>
        </a:p>
      </dgm:t>
    </dgm:pt>
    <dgm:pt modelId="{1B959BB3-B365-4544-A321-C93452C580BE}" type="pres">
      <dgm:prSet presAssocID="{3A8EB254-212A-F846-A048-71D05C5F2E54}" presName="diagram" presStyleCnt="0">
        <dgm:presLayoutVars>
          <dgm:dir/>
          <dgm:resizeHandles val="exact"/>
        </dgm:presLayoutVars>
      </dgm:prSet>
      <dgm:spPr/>
    </dgm:pt>
    <dgm:pt modelId="{BD7C0084-72FA-5C43-824F-8ADCF7B72E69}" type="pres">
      <dgm:prSet presAssocID="{6F30F284-011C-3140-B5F3-B16C6406325C}" presName="node" presStyleLbl="node1" presStyleIdx="0" presStyleCnt="4">
        <dgm:presLayoutVars>
          <dgm:bulletEnabled val="1"/>
        </dgm:presLayoutVars>
      </dgm:prSet>
      <dgm:spPr/>
    </dgm:pt>
    <dgm:pt modelId="{2119E801-964D-0846-87CC-C13E35F81406}" type="pres">
      <dgm:prSet presAssocID="{9A41829A-D0DA-AA4C-935B-5ADB81FE498A}" presName="sibTrans" presStyleCnt="0"/>
      <dgm:spPr/>
    </dgm:pt>
    <dgm:pt modelId="{40082063-4F80-1B4C-88DB-CB5448F8D967}" type="pres">
      <dgm:prSet presAssocID="{AFAA881E-894B-1F4D-B075-89D99E45E777}" presName="node" presStyleLbl="node1" presStyleIdx="1" presStyleCnt="4">
        <dgm:presLayoutVars>
          <dgm:bulletEnabled val="1"/>
        </dgm:presLayoutVars>
      </dgm:prSet>
      <dgm:spPr/>
    </dgm:pt>
    <dgm:pt modelId="{D19CC287-AA81-054B-BC35-BB85F5F990D8}" type="pres">
      <dgm:prSet presAssocID="{B431967C-6BD7-874D-B797-9F0548176467}" presName="sibTrans" presStyleCnt="0"/>
      <dgm:spPr/>
    </dgm:pt>
    <dgm:pt modelId="{3B0C8CF6-6127-4249-A573-9AC7AC8D632C}" type="pres">
      <dgm:prSet presAssocID="{8EF692F0-058B-0D4A-942C-9F506C0D85D6}" presName="node" presStyleLbl="node1" presStyleIdx="2" presStyleCnt="4">
        <dgm:presLayoutVars>
          <dgm:bulletEnabled val="1"/>
        </dgm:presLayoutVars>
      </dgm:prSet>
      <dgm:spPr/>
    </dgm:pt>
    <dgm:pt modelId="{FDA33153-679A-1849-97C7-A052699DAB4C}" type="pres">
      <dgm:prSet presAssocID="{1168186F-7790-7F47-B855-76D24839A8B3}" presName="sibTrans" presStyleCnt="0"/>
      <dgm:spPr/>
    </dgm:pt>
    <dgm:pt modelId="{2936F9AA-EED5-D347-B498-D37E1FC91E9F}" type="pres">
      <dgm:prSet presAssocID="{60AC3557-0927-9D42-8F6D-67A47E0255A6}" presName="node" presStyleLbl="node1" presStyleIdx="3" presStyleCnt="4">
        <dgm:presLayoutVars>
          <dgm:bulletEnabled val="1"/>
        </dgm:presLayoutVars>
      </dgm:prSet>
      <dgm:spPr/>
    </dgm:pt>
  </dgm:ptLst>
  <dgm:cxnLst>
    <dgm:cxn modelId="{6935D41C-9051-AF4B-81CA-F50729C250E9}" type="presOf" srcId="{AFAA881E-894B-1F4D-B075-89D99E45E777}" destId="{40082063-4F80-1B4C-88DB-CB5448F8D967}" srcOrd="0" destOrd="0" presId="urn:microsoft.com/office/officeart/2005/8/layout/default"/>
    <dgm:cxn modelId="{1AC0B330-68A4-3247-B3FB-00D814CD4393}" type="presOf" srcId="{60AC3557-0927-9D42-8F6D-67A47E0255A6}" destId="{2936F9AA-EED5-D347-B498-D37E1FC91E9F}" srcOrd="0" destOrd="0" presId="urn:microsoft.com/office/officeart/2005/8/layout/default"/>
    <dgm:cxn modelId="{F108AF48-633D-8947-82E8-8C671AB9AF88}" srcId="{3A8EB254-212A-F846-A048-71D05C5F2E54}" destId="{8EF692F0-058B-0D4A-942C-9F506C0D85D6}" srcOrd="2" destOrd="0" parTransId="{17435164-BC80-0244-B118-62D7DFD51653}" sibTransId="{1168186F-7790-7F47-B855-76D24839A8B3}"/>
    <dgm:cxn modelId="{298A8573-5E53-FA4B-99B5-BAB8554B0E19}" type="presOf" srcId="{3A8EB254-212A-F846-A048-71D05C5F2E54}" destId="{1B959BB3-B365-4544-A321-C93452C580BE}" srcOrd="0" destOrd="0" presId="urn:microsoft.com/office/officeart/2005/8/layout/default"/>
    <dgm:cxn modelId="{9CFF57A3-07DC-A544-B459-B41B99BECE64}" srcId="{3A8EB254-212A-F846-A048-71D05C5F2E54}" destId="{60AC3557-0927-9D42-8F6D-67A47E0255A6}" srcOrd="3" destOrd="0" parTransId="{02E9E671-C566-6346-B88D-579B0C188D09}" sibTransId="{30191CB2-8D78-EC42-A2DD-B6909EB8C717}"/>
    <dgm:cxn modelId="{010E5AB8-C047-B042-86DA-F516EBFCFAD5}" type="presOf" srcId="{8EF692F0-058B-0D4A-942C-9F506C0D85D6}" destId="{3B0C8CF6-6127-4249-A573-9AC7AC8D632C}" srcOrd="0" destOrd="0" presId="urn:microsoft.com/office/officeart/2005/8/layout/default"/>
    <dgm:cxn modelId="{0CB2EBE2-E490-2142-8AF6-BAF251D800DB}" type="presOf" srcId="{6F30F284-011C-3140-B5F3-B16C6406325C}" destId="{BD7C0084-72FA-5C43-824F-8ADCF7B72E69}" srcOrd="0" destOrd="0" presId="urn:microsoft.com/office/officeart/2005/8/layout/default"/>
    <dgm:cxn modelId="{5AD0EAE4-D424-734F-9A76-457871D8DF83}" srcId="{3A8EB254-212A-F846-A048-71D05C5F2E54}" destId="{AFAA881E-894B-1F4D-B075-89D99E45E777}" srcOrd="1" destOrd="0" parTransId="{AE772D3A-DE24-4F4B-95BE-943A629E8729}" sibTransId="{B431967C-6BD7-874D-B797-9F0548176467}"/>
    <dgm:cxn modelId="{6936D1EF-7D0C-A54E-AF57-91A4B1AED19B}" srcId="{3A8EB254-212A-F846-A048-71D05C5F2E54}" destId="{6F30F284-011C-3140-B5F3-B16C6406325C}" srcOrd="0" destOrd="0" parTransId="{2ABCC254-5477-F540-97E8-158D9FBE3BD0}" sibTransId="{9A41829A-D0DA-AA4C-935B-5ADB81FE498A}"/>
    <dgm:cxn modelId="{3FEFC9AD-FA2B-F14A-A32D-729DD2A8794A}" type="presParOf" srcId="{1B959BB3-B365-4544-A321-C93452C580BE}" destId="{BD7C0084-72FA-5C43-824F-8ADCF7B72E69}" srcOrd="0" destOrd="0" presId="urn:microsoft.com/office/officeart/2005/8/layout/default"/>
    <dgm:cxn modelId="{87CA2A86-C047-2B4B-B36F-D3847E295B6A}" type="presParOf" srcId="{1B959BB3-B365-4544-A321-C93452C580BE}" destId="{2119E801-964D-0846-87CC-C13E35F81406}" srcOrd="1" destOrd="0" presId="urn:microsoft.com/office/officeart/2005/8/layout/default"/>
    <dgm:cxn modelId="{7D387CB8-A8F6-F54E-8413-D78D983895B3}" type="presParOf" srcId="{1B959BB3-B365-4544-A321-C93452C580BE}" destId="{40082063-4F80-1B4C-88DB-CB5448F8D967}" srcOrd="2" destOrd="0" presId="urn:microsoft.com/office/officeart/2005/8/layout/default"/>
    <dgm:cxn modelId="{789BBDAF-6D4C-8148-8F06-BECBD09B5973}" type="presParOf" srcId="{1B959BB3-B365-4544-A321-C93452C580BE}" destId="{D19CC287-AA81-054B-BC35-BB85F5F990D8}" srcOrd="3" destOrd="0" presId="urn:microsoft.com/office/officeart/2005/8/layout/default"/>
    <dgm:cxn modelId="{D04E4C9F-6CC5-144A-A0EA-8D535121C8BA}" type="presParOf" srcId="{1B959BB3-B365-4544-A321-C93452C580BE}" destId="{3B0C8CF6-6127-4249-A573-9AC7AC8D632C}" srcOrd="4" destOrd="0" presId="urn:microsoft.com/office/officeart/2005/8/layout/default"/>
    <dgm:cxn modelId="{BE2DAC6A-3493-2045-AC4C-5DC23AE918FC}" type="presParOf" srcId="{1B959BB3-B365-4544-A321-C93452C580BE}" destId="{FDA33153-679A-1849-97C7-A052699DAB4C}" srcOrd="5" destOrd="0" presId="urn:microsoft.com/office/officeart/2005/8/layout/default"/>
    <dgm:cxn modelId="{4665348C-48EB-FF40-8003-C04A5C596F0F}" type="presParOf" srcId="{1B959BB3-B365-4544-A321-C93452C580BE}" destId="{2936F9AA-EED5-D347-B498-D37E1FC91E9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8EB254-212A-F846-A048-71D05C5F2E54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30F284-011C-3140-B5F3-B16C6406325C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Attack the Top of the D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ABCC254-5477-F540-97E8-158D9FBE3BD0}" type="parTrans" cxnId="{6936D1EF-7D0C-A54E-AF57-91A4B1AED19B}">
      <dgm:prSet/>
      <dgm:spPr/>
      <dgm:t>
        <a:bodyPr/>
        <a:lstStyle/>
        <a:p>
          <a:endParaRPr lang="en-US"/>
        </a:p>
      </dgm:t>
    </dgm:pt>
    <dgm:pt modelId="{9A41829A-D0DA-AA4C-935B-5ADB81FE498A}" type="sibTrans" cxnId="{6936D1EF-7D0C-A54E-AF57-91A4B1AED19B}">
      <dgm:prSet/>
      <dgm:spPr/>
      <dgm:t>
        <a:bodyPr/>
        <a:lstStyle/>
        <a:p>
          <a:endParaRPr lang="en-US"/>
        </a:p>
      </dgm:t>
    </dgm:pt>
    <dgm:pt modelId="{AFAA881E-894B-1F4D-B075-89D99E45E777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From Behind the Post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AE772D3A-DE24-4F4B-95BE-943A629E8729}" type="parTrans" cxnId="{5AD0EAE4-D424-734F-9A76-457871D8DF83}">
      <dgm:prSet/>
      <dgm:spPr/>
      <dgm:t>
        <a:bodyPr/>
        <a:lstStyle/>
        <a:p>
          <a:endParaRPr lang="en-US"/>
        </a:p>
      </dgm:t>
    </dgm:pt>
    <dgm:pt modelId="{B431967C-6BD7-874D-B797-9F0548176467}" type="sibTrans" cxnId="{5AD0EAE4-D424-734F-9A76-457871D8DF83}">
      <dgm:prSet/>
      <dgm:spPr/>
      <dgm:t>
        <a:bodyPr/>
        <a:lstStyle/>
        <a:p>
          <a:endParaRPr lang="en-US"/>
        </a:p>
      </dgm:t>
    </dgm:pt>
    <dgm:pt modelId="{8EF692F0-058B-0D4A-942C-9F506C0D85D6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4 Corners 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17435164-BC80-0244-B118-62D7DFD51653}" type="parTrans" cxnId="{F108AF48-633D-8947-82E8-8C671AB9AF88}">
      <dgm:prSet/>
      <dgm:spPr/>
      <dgm:t>
        <a:bodyPr/>
        <a:lstStyle/>
        <a:p>
          <a:endParaRPr lang="en-US"/>
        </a:p>
      </dgm:t>
    </dgm:pt>
    <dgm:pt modelId="{1168186F-7790-7F47-B855-76D24839A8B3}" type="sibTrans" cxnId="{F108AF48-633D-8947-82E8-8C671AB9AF88}">
      <dgm:prSet/>
      <dgm:spPr/>
      <dgm:t>
        <a:bodyPr/>
        <a:lstStyle/>
        <a:p>
          <a:endParaRPr lang="en-US"/>
        </a:p>
      </dgm:t>
    </dgm:pt>
    <dgm:pt modelId="{60AC3557-0927-9D42-8F6D-67A47E0255A6}">
      <dgm:prSet/>
      <dgm:spPr>
        <a:solidFill>
          <a:schemeClr val="accent3"/>
        </a:solidFill>
      </dgm:spPr>
      <dgm:t>
        <a:bodyPr/>
        <a:lstStyle/>
        <a:p>
          <a:r>
            <a:rPr lang="en-US" dirty="0"/>
            <a:t>3 vs 3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02E9E671-C566-6346-B88D-579B0C188D09}" type="parTrans" cxnId="{9CFF57A3-07DC-A544-B459-B41B99BECE64}">
      <dgm:prSet/>
      <dgm:spPr/>
      <dgm:t>
        <a:bodyPr/>
        <a:lstStyle/>
        <a:p>
          <a:endParaRPr lang="en-US"/>
        </a:p>
      </dgm:t>
    </dgm:pt>
    <dgm:pt modelId="{30191CB2-8D78-EC42-A2DD-B6909EB8C717}" type="sibTrans" cxnId="{9CFF57A3-07DC-A544-B459-B41B99BECE64}">
      <dgm:prSet/>
      <dgm:spPr/>
      <dgm:t>
        <a:bodyPr/>
        <a:lstStyle/>
        <a:p>
          <a:endParaRPr lang="en-US"/>
        </a:p>
      </dgm:t>
    </dgm:pt>
    <dgm:pt modelId="{1B959BB3-B365-4544-A321-C93452C580BE}" type="pres">
      <dgm:prSet presAssocID="{3A8EB254-212A-F846-A048-71D05C5F2E54}" presName="diagram" presStyleCnt="0">
        <dgm:presLayoutVars>
          <dgm:dir/>
          <dgm:resizeHandles val="exact"/>
        </dgm:presLayoutVars>
      </dgm:prSet>
      <dgm:spPr/>
    </dgm:pt>
    <dgm:pt modelId="{BD7C0084-72FA-5C43-824F-8ADCF7B72E69}" type="pres">
      <dgm:prSet presAssocID="{6F30F284-011C-3140-B5F3-B16C6406325C}" presName="node" presStyleLbl="node1" presStyleIdx="0" presStyleCnt="4">
        <dgm:presLayoutVars>
          <dgm:bulletEnabled val="1"/>
        </dgm:presLayoutVars>
      </dgm:prSet>
      <dgm:spPr/>
    </dgm:pt>
    <dgm:pt modelId="{2119E801-964D-0846-87CC-C13E35F81406}" type="pres">
      <dgm:prSet presAssocID="{9A41829A-D0DA-AA4C-935B-5ADB81FE498A}" presName="sibTrans" presStyleCnt="0"/>
      <dgm:spPr/>
    </dgm:pt>
    <dgm:pt modelId="{40082063-4F80-1B4C-88DB-CB5448F8D967}" type="pres">
      <dgm:prSet presAssocID="{AFAA881E-894B-1F4D-B075-89D99E45E777}" presName="node" presStyleLbl="node1" presStyleIdx="1" presStyleCnt="4">
        <dgm:presLayoutVars>
          <dgm:bulletEnabled val="1"/>
        </dgm:presLayoutVars>
      </dgm:prSet>
      <dgm:spPr/>
    </dgm:pt>
    <dgm:pt modelId="{D19CC287-AA81-054B-BC35-BB85F5F990D8}" type="pres">
      <dgm:prSet presAssocID="{B431967C-6BD7-874D-B797-9F0548176467}" presName="sibTrans" presStyleCnt="0"/>
      <dgm:spPr/>
    </dgm:pt>
    <dgm:pt modelId="{3B0C8CF6-6127-4249-A573-9AC7AC8D632C}" type="pres">
      <dgm:prSet presAssocID="{8EF692F0-058B-0D4A-942C-9F506C0D85D6}" presName="node" presStyleLbl="node1" presStyleIdx="2" presStyleCnt="4">
        <dgm:presLayoutVars>
          <dgm:bulletEnabled val="1"/>
        </dgm:presLayoutVars>
      </dgm:prSet>
      <dgm:spPr/>
    </dgm:pt>
    <dgm:pt modelId="{FDA33153-679A-1849-97C7-A052699DAB4C}" type="pres">
      <dgm:prSet presAssocID="{1168186F-7790-7F47-B855-76D24839A8B3}" presName="sibTrans" presStyleCnt="0"/>
      <dgm:spPr/>
    </dgm:pt>
    <dgm:pt modelId="{2936F9AA-EED5-D347-B498-D37E1FC91E9F}" type="pres">
      <dgm:prSet presAssocID="{60AC3557-0927-9D42-8F6D-67A47E0255A6}" presName="node" presStyleLbl="node1" presStyleIdx="3" presStyleCnt="4">
        <dgm:presLayoutVars>
          <dgm:bulletEnabled val="1"/>
        </dgm:presLayoutVars>
      </dgm:prSet>
      <dgm:spPr/>
    </dgm:pt>
  </dgm:ptLst>
  <dgm:cxnLst>
    <dgm:cxn modelId="{6935D41C-9051-AF4B-81CA-F50729C250E9}" type="presOf" srcId="{AFAA881E-894B-1F4D-B075-89D99E45E777}" destId="{40082063-4F80-1B4C-88DB-CB5448F8D967}" srcOrd="0" destOrd="0" presId="urn:microsoft.com/office/officeart/2005/8/layout/default"/>
    <dgm:cxn modelId="{1AC0B330-68A4-3247-B3FB-00D814CD4393}" type="presOf" srcId="{60AC3557-0927-9D42-8F6D-67A47E0255A6}" destId="{2936F9AA-EED5-D347-B498-D37E1FC91E9F}" srcOrd="0" destOrd="0" presId="urn:microsoft.com/office/officeart/2005/8/layout/default"/>
    <dgm:cxn modelId="{F108AF48-633D-8947-82E8-8C671AB9AF88}" srcId="{3A8EB254-212A-F846-A048-71D05C5F2E54}" destId="{8EF692F0-058B-0D4A-942C-9F506C0D85D6}" srcOrd="2" destOrd="0" parTransId="{17435164-BC80-0244-B118-62D7DFD51653}" sibTransId="{1168186F-7790-7F47-B855-76D24839A8B3}"/>
    <dgm:cxn modelId="{298A8573-5E53-FA4B-99B5-BAB8554B0E19}" type="presOf" srcId="{3A8EB254-212A-F846-A048-71D05C5F2E54}" destId="{1B959BB3-B365-4544-A321-C93452C580BE}" srcOrd="0" destOrd="0" presId="urn:microsoft.com/office/officeart/2005/8/layout/default"/>
    <dgm:cxn modelId="{9CFF57A3-07DC-A544-B459-B41B99BECE64}" srcId="{3A8EB254-212A-F846-A048-71D05C5F2E54}" destId="{60AC3557-0927-9D42-8F6D-67A47E0255A6}" srcOrd="3" destOrd="0" parTransId="{02E9E671-C566-6346-B88D-579B0C188D09}" sibTransId="{30191CB2-8D78-EC42-A2DD-B6909EB8C717}"/>
    <dgm:cxn modelId="{010E5AB8-C047-B042-86DA-F516EBFCFAD5}" type="presOf" srcId="{8EF692F0-058B-0D4A-942C-9F506C0D85D6}" destId="{3B0C8CF6-6127-4249-A573-9AC7AC8D632C}" srcOrd="0" destOrd="0" presId="urn:microsoft.com/office/officeart/2005/8/layout/default"/>
    <dgm:cxn modelId="{0CB2EBE2-E490-2142-8AF6-BAF251D800DB}" type="presOf" srcId="{6F30F284-011C-3140-B5F3-B16C6406325C}" destId="{BD7C0084-72FA-5C43-824F-8ADCF7B72E69}" srcOrd="0" destOrd="0" presId="urn:microsoft.com/office/officeart/2005/8/layout/default"/>
    <dgm:cxn modelId="{5AD0EAE4-D424-734F-9A76-457871D8DF83}" srcId="{3A8EB254-212A-F846-A048-71D05C5F2E54}" destId="{AFAA881E-894B-1F4D-B075-89D99E45E777}" srcOrd="1" destOrd="0" parTransId="{AE772D3A-DE24-4F4B-95BE-943A629E8729}" sibTransId="{B431967C-6BD7-874D-B797-9F0548176467}"/>
    <dgm:cxn modelId="{6936D1EF-7D0C-A54E-AF57-91A4B1AED19B}" srcId="{3A8EB254-212A-F846-A048-71D05C5F2E54}" destId="{6F30F284-011C-3140-B5F3-B16C6406325C}" srcOrd="0" destOrd="0" parTransId="{2ABCC254-5477-F540-97E8-158D9FBE3BD0}" sibTransId="{9A41829A-D0DA-AA4C-935B-5ADB81FE498A}"/>
    <dgm:cxn modelId="{3FEFC9AD-FA2B-F14A-A32D-729DD2A8794A}" type="presParOf" srcId="{1B959BB3-B365-4544-A321-C93452C580BE}" destId="{BD7C0084-72FA-5C43-824F-8ADCF7B72E69}" srcOrd="0" destOrd="0" presId="urn:microsoft.com/office/officeart/2005/8/layout/default"/>
    <dgm:cxn modelId="{87CA2A86-C047-2B4B-B36F-D3847E295B6A}" type="presParOf" srcId="{1B959BB3-B365-4544-A321-C93452C580BE}" destId="{2119E801-964D-0846-87CC-C13E35F81406}" srcOrd="1" destOrd="0" presId="urn:microsoft.com/office/officeart/2005/8/layout/default"/>
    <dgm:cxn modelId="{7D387CB8-A8F6-F54E-8413-D78D983895B3}" type="presParOf" srcId="{1B959BB3-B365-4544-A321-C93452C580BE}" destId="{40082063-4F80-1B4C-88DB-CB5448F8D967}" srcOrd="2" destOrd="0" presId="urn:microsoft.com/office/officeart/2005/8/layout/default"/>
    <dgm:cxn modelId="{789BBDAF-6D4C-8148-8F06-BECBD09B5973}" type="presParOf" srcId="{1B959BB3-B365-4544-A321-C93452C580BE}" destId="{D19CC287-AA81-054B-BC35-BB85F5F990D8}" srcOrd="3" destOrd="0" presId="urn:microsoft.com/office/officeart/2005/8/layout/default"/>
    <dgm:cxn modelId="{D04E4C9F-6CC5-144A-A0EA-8D535121C8BA}" type="presParOf" srcId="{1B959BB3-B365-4544-A321-C93452C580BE}" destId="{3B0C8CF6-6127-4249-A573-9AC7AC8D632C}" srcOrd="4" destOrd="0" presId="urn:microsoft.com/office/officeart/2005/8/layout/default"/>
    <dgm:cxn modelId="{BE2DAC6A-3493-2045-AC4C-5DC23AE918FC}" type="presParOf" srcId="{1B959BB3-B365-4544-A321-C93452C580BE}" destId="{FDA33153-679A-1849-97C7-A052699DAB4C}" srcOrd="5" destOrd="0" presId="urn:microsoft.com/office/officeart/2005/8/layout/default"/>
    <dgm:cxn modelId="{4665348C-48EB-FF40-8003-C04A5C596F0F}" type="presParOf" srcId="{1B959BB3-B365-4544-A321-C93452C580BE}" destId="{2936F9AA-EED5-D347-B498-D37E1FC91E9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8EB254-212A-F846-A048-71D05C5F2E54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30F284-011C-3140-B5F3-B16C6406325C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1 vs 1 Ball Transfer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ABCC254-5477-F540-97E8-158D9FBE3BD0}" type="parTrans" cxnId="{6936D1EF-7D0C-A54E-AF57-91A4B1AED19B}">
      <dgm:prSet/>
      <dgm:spPr/>
      <dgm:t>
        <a:bodyPr/>
        <a:lstStyle/>
        <a:p>
          <a:endParaRPr lang="en-US"/>
        </a:p>
      </dgm:t>
    </dgm:pt>
    <dgm:pt modelId="{9A41829A-D0DA-AA4C-935B-5ADB81FE498A}" type="sibTrans" cxnId="{6936D1EF-7D0C-A54E-AF57-91A4B1AED19B}">
      <dgm:prSet/>
      <dgm:spPr/>
      <dgm:t>
        <a:bodyPr/>
        <a:lstStyle/>
        <a:p>
          <a:endParaRPr lang="en-US"/>
        </a:p>
      </dgm:t>
    </dgm:pt>
    <dgm:pt modelId="{AFAA881E-894B-1F4D-B075-89D99E45E777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1 vs 1 Defending the Circle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AE772D3A-DE24-4F4B-95BE-943A629E8729}" type="parTrans" cxnId="{5AD0EAE4-D424-734F-9A76-457871D8DF83}">
      <dgm:prSet/>
      <dgm:spPr/>
      <dgm:t>
        <a:bodyPr/>
        <a:lstStyle/>
        <a:p>
          <a:endParaRPr lang="en-US"/>
        </a:p>
      </dgm:t>
    </dgm:pt>
    <dgm:pt modelId="{B431967C-6BD7-874D-B797-9F0548176467}" type="sibTrans" cxnId="{5AD0EAE4-D424-734F-9A76-457871D8DF83}">
      <dgm:prSet/>
      <dgm:spPr/>
      <dgm:t>
        <a:bodyPr/>
        <a:lstStyle/>
        <a:p>
          <a:endParaRPr lang="en-US"/>
        </a:p>
      </dgm:t>
    </dgm:pt>
    <dgm:pt modelId="{8EF692F0-058B-0D4A-942C-9F506C0D85D6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Additional Defense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17435164-BC80-0244-B118-62D7DFD51653}" type="parTrans" cxnId="{F108AF48-633D-8947-82E8-8C671AB9AF88}">
      <dgm:prSet/>
      <dgm:spPr/>
      <dgm:t>
        <a:bodyPr/>
        <a:lstStyle/>
        <a:p>
          <a:endParaRPr lang="en-US"/>
        </a:p>
      </dgm:t>
    </dgm:pt>
    <dgm:pt modelId="{1168186F-7790-7F47-B855-76D24839A8B3}" type="sibTrans" cxnId="{F108AF48-633D-8947-82E8-8C671AB9AF88}">
      <dgm:prSet/>
      <dgm:spPr/>
      <dgm:t>
        <a:bodyPr/>
        <a:lstStyle/>
        <a:p>
          <a:endParaRPr lang="en-US"/>
        </a:p>
      </dgm:t>
    </dgm:pt>
    <dgm:pt modelId="{60AC3557-0927-9D42-8F6D-67A47E0255A6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Defend the Lane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02E9E671-C566-6346-B88D-579B0C188D09}" type="parTrans" cxnId="{9CFF57A3-07DC-A544-B459-B41B99BECE64}">
      <dgm:prSet/>
      <dgm:spPr/>
      <dgm:t>
        <a:bodyPr/>
        <a:lstStyle/>
        <a:p>
          <a:endParaRPr lang="en-US"/>
        </a:p>
      </dgm:t>
    </dgm:pt>
    <dgm:pt modelId="{30191CB2-8D78-EC42-A2DD-B6909EB8C717}" type="sibTrans" cxnId="{9CFF57A3-07DC-A544-B459-B41B99BECE64}">
      <dgm:prSet/>
      <dgm:spPr/>
      <dgm:t>
        <a:bodyPr/>
        <a:lstStyle/>
        <a:p>
          <a:endParaRPr lang="en-US"/>
        </a:p>
      </dgm:t>
    </dgm:pt>
    <dgm:pt modelId="{1B959BB3-B365-4544-A321-C93452C580BE}" type="pres">
      <dgm:prSet presAssocID="{3A8EB254-212A-F846-A048-71D05C5F2E54}" presName="diagram" presStyleCnt="0">
        <dgm:presLayoutVars>
          <dgm:dir/>
          <dgm:resizeHandles val="exact"/>
        </dgm:presLayoutVars>
      </dgm:prSet>
      <dgm:spPr/>
    </dgm:pt>
    <dgm:pt modelId="{BD7C0084-72FA-5C43-824F-8ADCF7B72E69}" type="pres">
      <dgm:prSet presAssocID="{6F30F284-011C-3140-B5F3-B16C6406325C}" presName="node" presStyleLbl="node1" presStyleIdx="0" presStyleCnt="4">
        <dgm:presLayoutVars>
          <dgm:bulletEnabled val="1"/>
        </dgm:presLayoutVars>
      </dgm:prSet>
      <dgm:spPr/>
    </dgm:pt>
    <dgm:pt modelId="{2119E801-964D-0846-87CC-C13E35F81406}" type="pres">
      <dgm:prSet presAssocID="{9A41829A-D0DA-AA4C-935B-5ADB81FE498A}" presName="sibTrans" presStyleCnt="0"/>
      <dgm:spPr/>
    </dgm:pt>
    <dgm:pt modelId="{40082063-4F80-1B4C-88DB-CB5448F8D967}" type="pres">
      <dgm:prSet presAssocID="{AFAA881E-894B-1F4D-B075-89D99E45E777}" presName="node" presStyleLbl="node1" presStyleIdx="1" presStyleCnt="4">
        <dgm:presLayoutVars>
          <dgm:bulletEnabled val="1"/>
        </dgm:presLayoutVars>
      </dgm:prSet>
      <dgm:spPr/>
    </dgm:pt>
    <dgm:pt modelId="{D19CC287-AA81-054B-BC35-BB85F5F990D8}" type="pres">
      <dgm:prSet presAssocID="{B431967C-6BD7-874D-B797-9F0548176467}" presName="sibTrans" presStyleCnt="0"/>
      <dgm:spPr/>
    </dgm:pt>
    <dgm:pt modelId="{3B0C8CF6-6127-4249-A573-9AC7AC8D632C}" type="pres">
      <dgm:prSet presAssocID="{8EF692F0-058B-0D4A-942C-9F506C0D85D6}" presName="node" presStyleLbl="node1" presStyleIdx="2" presStyleCnt="4">
        <dgm:presLayoutVars>
          <dgm:bulletEnabled val="1"/>
        </dgm:presLayoutVars>
      </dgm:prSet>
      <dgm:spPr/>
    </dgm:pt>
    <dgm:pt modelId="{FDA33153-679A-1849-97C7-A052699DAB4C}" type="pres">
      <dgm:prSet presAssocID="{1168186F-7790-7F47-B855-76D24839A8B3}" presName="sibTrans" presStyleCnt="0"/>
      <dgm:spPr/>
    </dgm:pt>
    <dgm:pt modelId="{2936F9AA-EED5-D347-B498-D37E1FC91E9F}" type="pres">
      <dgm:prSet presAssocID="{60AC3557-0927-9D42-8F6D-67A47E0255A6}" presName="node" presStyleLbl="node1" presStyleIdx="3" presStyleCnt="4">
        <dgm:presLayoutVars>
          <dgm:bulletEnabled val="1"/>
        </dgm:presLayoutVars>
      </dgm:prSet>
      <dgm:spPr/>
    </dgm:pt>
  </dgm:ptLst>
  <dgm:cxnLst>
    <dgm:cxn modelId="{6935D41C-9051-AF4B-81CA-F50729C250E9}" type="presOf" srcId="{AFAA881E-894B-1F4D-B075-89D99E45E777}" destId="{40082063-4F80-1B4C-88DB-CB5448F8D967}" srcOrd="0" destOrd="0" presId="urn:microsoft.com/office/officeart/2005/8/layout/default"/>
    <dgm:cxn modelId="{1AC0B330-68A4-3247-B3FB-00D814CD4393}" type="presOf" srcId="{60AC3557-0927-9D42-8F6D-67A47E0255A6}" destId="{2936F9AA-EED5-D347-B498-D37E1FC91E9F}" srcOrd="0" destOrd="0" presId="urn:microsoft.com/office/officeart/2005/8/layout/default"/>
    <dgm:cxn modelId="{F108AF48-633D-8947-82E8-8C671AB9AF88}" srcId="{3A8EB254-212A-F846-A048-71D05C5F2E54}" destId="{8EF692F0-058B-0D4A-942C-9F506C0D85D6}" srcOrd="2" destOrd="0" parTransId="{17435164-BC80-0244-B118-62D7DFD51653}" sibTransId="{1168186F-7790-7F47-B855-76D24839A8B3}"/>
    <dgm:cxn modelId="{298A8573-5E53-FA4B-99B5-BAB8554B0E19}" type="presOf" srcId="{3A8EB254-212A-F846-A048-71D05C5F2E54}" destId="{1B959BB3-B365-4544-A321-C93452C580BE}" srcOrd="0" destOrd="0" presId="urn:microsoft.com/office/officeart/2005/8/layout/default"/>
    <dgm:cxn modelId="{9CFF57A3-07DC-A544-B459-B41B99BECE64}" srcId="{3A8EB254-212A-F846-A048-71D05C5F2E54}" destId="{60AC3557-0927-9D42-8F6D-67A47E0255A6}" srcOrd="3" destOrd="0" parTransId="{02E9E671-C566-6346-B88D-579B0C188D09}" sibTransId="{30191CB2-8D78-EC42-A2DD-B6909EB8C717}"/>
    <dgm:cxn modelId="{010E5AB8-C047-B042-86DA-F516EBFCFAD5}" type="presOf" srcId="{8EF692F0-058B-0D4A-942C-9F506C0D85D6}" destId="{3B0C8CF6-6127-4249-A573-9AC7AC8D632C}" srcOrd="0" destOrd="0" presId="urn:microsoft.com/office/officeart/2005/8/layout/default"/>
    <dgm:cxn modelId="{0CB2EBE2-E490-2142-8AF6-BAF251D800DB}" type="presOf" srcId="{6F30F284-011C-3140-B5F3-B16C6406325C}" destId="{BD7C0084-72FA-5C43-824F-8ADCF7B72E69}" srcOrd="0" destOrd="0" presId="urn:microsoft.com/office/officeart/2005/8/layout/default"/>
    <dgm:cxn modelId="{5AD0EAE4-D424-734F-9A76-457871D8DF83}" srcId="{3A8EB254-212A-F846-A048-71D05C5F2E54}" destId="{AFAA881E-894B-1F4D-B075-89D99E45E777}" srcOrd="1" destOrd="0" parTransId="{AE772D3A-DE24-4F4B-95BE-943A629E8729}" sibTransId="{B431967C-6BD7-874D-B797-9F0548176467}"/>
    <dgm:cxn modelId="{6936D1EF-7D0C-A54E-AF57-91A4B1AED19B}" srcId="{3A8EB254-212A-F846-A048-71D05C5F2E54}" destId="{6F30F284-011C-3140-B5F3-B16C6406325C}" srcOrd="0" destOrd="0" parTransId="{2ABCC254-5477-F540-97E8-158D9FBE3BD0}" sibTransId="{9A41829A-D0DA-AA4C-935B-5ADB81FE498A}"/>
    <dgm:cxn modelId="{3FEFC9AD-FA2B-F14A-A32D-729DD2A8794A}" type="presParOf" srcId="{1B959BB3-B365-4544-A321-C93452C580BE}" destId="{BD7C0084-72FA-5C43-824F-8ADCF7B72E69}" srcOrd="0" destOrd="0" presId="urn:microsoft.com/office/officeart/2005/8/layout/default"/>
    <dgm:cxn modelId="{87CA2A86-C047-2B4B-B36F-D3847E295B6A}" type="presParOf" srcId="{1B959BB3-B365-4544-A321-C93452C580BE}" destId="{2119E801-964D-0846-87CC-C13E35F81406}" srcOrd="1" destOrd="0" presId="urn:microsoft.com/office/officeart/2005/8/layout/default"/>
    <dgm:cxn modelId="{7D387CB8-A8F6-F54E-8413-D78D983895B3}" type="presParOf" srcId="{1B959BB3-B365-4544-A321-C93452C580BE}" destId="{40082063-4F80-1B4C-88DB-CB5448F8D967}" srcOrd="2" destOrd="0" presId="urn:microsoft.com/office/officeart/2005/8/layout/default"/>
    <dgm:cxn modelId="{789BBDAF-6D4C-8148-8F06-BECBD09B5973}" type="presParOf" srcId="{1B959BB3-B365-4544-A321-C93452C580BE}" destId="{D19CC287-AA81-054B-BC35-BB85F5F990D8}" srcOrd="3" destOrd="0" presId="urn:microsoft.com/office/officeart/2005/8/layout/default"/>
    <dgm:cxn modelId="{D04E4C9F-6CC5-144A-A0EA-8D535121C8BA}" type="presParOf" srcId="{1B959BB3-B365-4544-A321-C93452C580BE}" destId="{3B0C8CF6-6127-4249-A573-9AC7AC8D632C}" srcOrd="4" destOrd="0" presId="urn:microsoft.com/office/officeart/2005/8/layout/default"/>
    <dgm:cxn modelId="{BE2DAC6A-3493-2045-AC4C-5DC23AE918FC}" type="presParOf" srcId="{1B959BB3-B365-4544-A321-C93452C580BE}" destId="{FDA33153-679A-1849-97C7-A052699DAB4C}" srcOrd="5" destOrd="0" presId="urn:microsoft.com/office/officeart/2005/8/layout/default"/>
    <dgm:cxn modelId="{4665348C-48EB-FF40-8003-C04A5C596F0F}" type="presParOf" srcId="{1B959BB3-B365-4544-A321-C93452C580BE}" destId="{2936F9AA-EED5-D347-B498-D37E1FC91E9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8EB254-212A-F846-A048-71D05C5F2E54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30F284-011C-3140-B5F3-B16C6406325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King Ball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ABCC254-5477-F540-97E8-158D9FBE3BD0}" type="parTrans" cxnId="{6936D1EF-7D0C-A54E-AF57-91A4B1AED19B}">
      <dgm:prSet/>
      <dgm:spPr/>
      <dgm:t>
        <a:bodyPr/>
        <a:lstStyle/>
        <a:p>
          <a:endParaRPr lang="en-US"/>
        </a:p>
      </dgm:t>
    </dgm:pt>
    <dgm:pt modelId="{9A41829A-D0DA-AA4C-935B-5ADB81FE498A}" type="sibTrans" cxnId="{6936D1EF-7D0C-A54E-AF57-91A4B1AED19B}">
      <dgm:prSet/>
      <dgm:spPr/>
      <dgm:t>
        <a:bodyPr/>
        <a:lstStyle/>
        <a:p>
          <a:endParaRPr lang="en-US"/>
        </a:p>
      </dgm:t>
    </dgm:pt>
    <dgm:pt modelId="{AFAA881E-894B-1F4D-B075-89D99E45E777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Islands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AE772D3A-DE24-4F4B-95BE-943A629E8729}" type="parTrans" cxnId="{5AD0EAE4-D424-734F-9A76-457871D8DF83}">
      <dgm:prSet/>
      <dgm:spPr/>
      <dgm:t>
        <a:bodyPr/>
        <a:lstStyle/>
        <a:p>
          <a:endParaRPr lang="en-US"/>
        </a:p>
      </dgm:t>
    </dgm:pt>
    <dgm:pt modelId="{B431967C-6BD7-874D-B797-9F0548176467}" type="sibTrans" cxnId="{5AD0EAE4-D424-734F-9A76-457871D8DF83}">
      <dgm:prSet/>
      <dgm:spPr/>
      <dgm:t>
        <a:bodyPr/>
        <a:lstStyle/>
        <a:p>
          <a:endParaRPr lang="en-US"/>
        </a:p>
      </dgm:t>
    </dgm:pt>
    <dgm:pt modelId="{8EF692F0-058B-0D4A-942C-9F506C0D85D6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Circle Shots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17435164-BC80-0244-B118-62D7DFD51653}" type="parTrans" cxnId="{F108AF48-633D-8947-82E8-8C671AB9AF88}">
      <dgm:prSet/>
      <dgm:spPr/>
      <dgm:t>
        <a:bodyPr/>
        <a:lstStyle/>
        <a:p>
          <a:endParaRPr lang="en-US"/>
        </a:p>
      </dgm:t>
    </dgm:pt>
    <dgm:pt modelId="{1168186F-7790-7F47-B855-76D24839A8B3}" type="sibTrans" cxnId="{F108AF48-633D-8947-82E8-8C671AB9AF88}">
      <dgm:prSet/>
      <dgm:spPr/>
      <dgm:t>
        <a:bodyPr/>
        <a:lstStyle/>
        <a:p>
          <a:endParaRPr lang="en-US"/>
        </a:p>
      </dgm:t>
    </dgm:pt>
    <dgm:pt modelId="{1B959BB3-B365-4544-A321-C93452C580BE}" type="pres">
      <dgm:prSet presAssocID="{3A8EB254-212A-F846-A048-71D05C5F2E54}" presName="diagram" presStyleCnt="0">
        <dgm:presLayoutVars>
          <dgm:dir/>
          <dgm:resizeHandles val="exact"/>
        </dgm:presLayoutVars>
      </dgm:prSet>
      <dgm:spPr/>
    </dgm:pt>
    <dgm:pt modelId="{BD7C0084-72FA-5C43-824F-8ADCF7B72E69}" type="pres">
      <dgm:prSet presAssocID="{6F30F284-011C-3140-B5F3-B16C6406325C}" presName="node" presStyleLbl="node1" presStyleIdx="0" presStyleCnt="3">
        <dgm:presLayoutVars>
          <dgm:bulletEnabled val="1"/>
        </dgm:presLayoutVars>
      </dgm:prSet>
      <dgm:spPr/>
    </dgm:pt>
    <dgm:pt modelId="{2119E801-964D-0846-87CC-C13E35F81406}" type="pres">
      <dgm:prSet presAssocID="{9A41829A-D0DA-AA4C-935B-5ADB81FE498A}" presName="sibTrans" presStyleCnt="0"/>
      <dgm:spPr/>
    </dgm:pt>
    <dgm:pt modelId="{40082063-4F80-1B4C-88DB-CB5448F8D967}" type="pres">
      <dgm:prSet presAssocID="{AFAA881E-894B-1F4D-B075-89D99E45E777}" presName="node" presStyleLbl="node1" presStyleIdx="1" presStyleCnt="3">
        <dgm:presLayoutVars>
          <dgm:bulletEnabled val="1"/>
        </dgm:presLayoutVars>
      </dgm:prSet>
      <dgm:spPr/>
    </dgm:pt>
    <dgm:pt modelId="{D19CC287-AA81-054B-BC35-BB85F5F990D8}" type="pres">
      <dgm:prSet presAssocID="{B431967C-6BD7-874D-B797-9F0548176467}" presName="sibTrans" presStyleCnt="0"/>
      <dgm:spPr/>
    </dgm:pt>
    <dgm:pt modelId="{3B0C8CF6-6127-4249-A573-9AC7AC8D632C}" type="pres">
      <dgm:prSet presAssocID="{8EF692F0-058B-0D4A-942C-9F506C0D85D6}" presName="node" presStyleLbl="node1" presStyleIdx="2" presStyleCnt="3">
        <dgm:presLayoutVars>
          <dgm:bulletEnabled val="1"/>
        </dgm:presLayoutVars>
      </dgm:prSet>
      <dgm:spPr/>
    </dgm:pt>
  </dgm:ptLst>
  <dgm:cxnLst>
    <dgm:cxn modelId="{6935D41C-9051-AF4B-81CA-F50729C250E9}" type="presOf" srcId="{AFAA881E-894B-1F4D-B075-89D99E45E777}" destId="{40082063-4F80-1B4C-88DB-CB5448F8D967}" srcOrd="0" destOrd="0" presId="urn:microsoft.com/office/officeart/2005/8/layout/default"/>
    <dgm:cxn modelId="{F108AF48-633D-8947-82E8-8C671AB9AF88}" srcId="{3A8EB254-212A-F846-A048-71D05C5F2E54}" destId="{8EF692F0-058B-0D4A-942C-9F506C0D85D6}" srcOrd="2" destOrd="0" parTransId="{17435164-BC80-0244-B118-62D7DFD51653}" sibTransId="{1168186F-7790-7F47-B855-76D24839A8B3}"/>
    <dgm:cxn modelId="{298A8573-5E53-FA4B-99B5-BAB8554B0E19}" type="presOf" srcId="{3A8EB254-212A-F846-A048-71D05C5F2E54}" destId="{1B959BB3-B365-4544-A321-C93452C580BE}" srcOrd="0" destOrd="0" presId="urn:microsoft.com/office/officeart/2005/8/layout/default"/>
    <dgm:cxn modelId="{010E5AB8-C047-B042-86DA-F516EBFCFAD5}" type="presOf" srcId="{8EF692F0-058B-0D4A-942C-9F506C0D85D6}" destId="{3B0C8CF6-6127-4249-A573-9AC7AC8D632C}" srcOrd="0" destOrd="0" presId="urn:microsoft.com/office/officeart/2005/8/layout/default"/>
    <dgm:cxn modelId="{0CB2EBE2-E490-2142-8AF6-BAF251D800DB}" type="presOf" srcId="{6F30F284-011C-3140-B5F3-B16C6406325C}" destId="{BD7C0084-72FA-5C43-824F-8ADCF7B72E69}" srcOrd="0" destOrd="0" presId="urn:microsoft.com/office/officeart/2005/8/layout/default"/>
    <dgm:cxn modelId="{5AD0EAE4-D424-734F-9A76-457871D8DF83}" srcId="{3A8EB254-212A-F846-A048-71D05C5F2E54}" destId="{AFAA881E-894B-1F4D-B075-89D99E45E777}" srcOrd="1" destOrd="0" parTransId="{AE772D3A-DE24-4F4B-95BE-943A629E8729}" sibTransId="{B431967C-6BD7-874D-B797-9F0548176467}"/>
    <dgm:cxn modelId="{6936D1EF-7D0C-A54E-AF57-91A4B1AED19B}" srcId="{3A8EB254-212A-F846-A048-71D05C5F2E54}" destId="{6F30F284-011C-3140-B5F3-B16C6406325C}" srcOrd="0" destOrd="0" parTransId="{2ABCC254-5477-F540-97E8-158D9FBE3BD0}" sibTransId="{9A41829A-D0DA-AA4C-935B-5ADB81FE498A}"/>
    <dgm:cxn modelId="{3FEFC9AD-FA2B-F14A-A32D-729DD2A8794A}" type="presParOf" srcId="{1B959BB3-B365-4544-A321-C93452C580BE}" destId="{BD7C0084-72FA-5C43-824F-8ADCF7B72E69}" srcOrd="0" destOrd="0" presId="urn:microsoft.com/office/officeart/2005/8/layout/default"/>
    <dgm:cxn modelId="{87CA2A86-C047-2B4B-B36F-D3847E295B6A}" type="presParOf" srcId="{1B959BB3-B365-4544-A321-C93452C580BE}" destId="{2119E801-964D-0846-87CC-C13E35F81406}" srcOrd="1" destOrd="0" presId="urn:microsoft.com/office/officeart/2005/8/layout/default"/>
    <dgm:cxn modelId="{7D387CB8-A8F6-F54E-8413-D78D983895B3}" type="presParOf" srcId="{1B959BB3-B365-4544-A321-C93452C580BE}" destId="{40082063-4F80-1B4C-88DB-CB5448F8D967}" srcOrd="2" destOrd="0" presId="urn:microsoft.com/office/officeart/2005/8/layout/default"/>
    <dgm:cxn modelId="{789BBDAF-6D4C-8148-8F06-BECBD09B5973}" type="presParOf" srcId="{1B959BB3-B365-4544-A321-C93452C580BE}" destId="{D19CC287-AA81-054B-BC35-BB85F5F990D8}" srcOrd="3" destOrd="0" presId="urn:microsoft.com/office/officeart/2005/8/layout/default"/>
    <dgm:cxn modelId="{D04E4C9F-6CC5-144A-A0EA-8D535121C8BA}" type="presParOf" srcId="{1B959BB3-B365-4544-A321-C93452C580BE}" destId="{3B0C8CF6-6127-4249-A573-9AC7AC8D632C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C0084-72FA-5C43-824F-8ADCF7B72E69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i="0" kern="1200" dirty="0"/>
            <a:t>Passing Drills</a:t>
          </a:r>
        </a:p>
      </dsp:txBody>
      <dsp:txXfrm>
        <a:off x="0" y="39687"/>
        <a:ext cx="3286125" cy="1971675"/>
      </dsp:txXfrm>
    </dsp:sp>
    <dsp:sp modelId="{40082063-4F80-1B4C-88DB-CB5448F8D967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Shooting Drills</a:t>
          </a:r>
        </a:p>
      </dsp:txBody>
      <dsp:txXfrm>
        <a:off x="3614737" y="39687"/>
        <a:ext cx="3286125" cy="1971675"/>
      </dsp:txXfrm>
    </dsp:sp>
    <dsp:sp modelId="{3B0C8CF6-6127-4249-A573-9AC7AC8D632C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Attack</a:t>
          </a:r>
        </a:p>
      </dsp:txBody>
      <dsp:txXfrm>
        <a:off x="7229475" y="39687"/>
        <a:ext cx="3286125" cy="1971675"/>
      </dsp:txXfrm>
    </dsp:sp>
    <dsp:sp modelId="{65EF9FB5-A079-2140-80E8-25827BDA488F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Defense</a:t>
          </a:r>
        </a:p>
      </dsp:txBody>
      <dsp:txXfrm>
        <a:off x="1807368" y="2339975"/>
        <a:ext cx="3286125" cy="1971675"/>
      </dsp:txXfrm>
    </dsp:sp>
    <dsp:sp modelId="{3768D827-99D2-0B4D-A1EF-CCEB7E9021E0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Small Games</a:t>
          </a:r>
        </a:p>
      </dsp:txBody>
      <dsp:txXfrm>
        <a:off x="5422106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C0084-72FA-5C43-824F-8ADCF7B72E69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2 v 1 In the Circle</a:t>
          </a:r>
        </a:p>
      </dsp:txBody>
      <dsp:txXfrm>
        <a:off x="1748064" y="2975"/>
        <a:ext cx="3342605" cy="2005563"/>
      </dsp:txXfrm>
    </dsp:sp>
    <dsp:sp modelId="{40082063-4F80-1B4C-88DB-CB5448F8D967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123 Pass and Switch</a:t>
          </a:r>
        </a:p>
      </dsp:txBody>
      <dsp:txXfrm>
        <a:off x="5424930" y="2975"/>
        <a:ext cx="3342605" cy="2005563"/>
      </dsp:txXfrm>
    </dsp:sp>
    <dsp:sp modelId="{3B0C8CF6-6127-4249-A573-9AC7AC8D632C}">
      <dsp:nvSpPr>
        <dsp:cNvPr id="0" name=""/>
        <dsp:cNvSpPr/>
      </dsp:nvSpPr>
      <dsp:spPr>
        <a:xfrm>
          <a:off x="1748064" y="2342799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Catch Pivot and Pass Relay</a:t>
          </a:r>
        </a:p>
      </dsp:txBody>
      <dsp:txXfrm>
        <a:off x="1748064" y="2342799"/>
        <a:ext cx="3342605" cy="2005563"/>
      </dsp:txXfrm>
    </dsp:sp>
    <dsp:sp modelId="{2936F9AA-EED5-D347-B498-D37E1FC91E9F}">
      <dsp:nvSpPr>
        <dsp:cNvPr id="0" name=""/>
        <dsp:cNvSpPr/>
      </dsp:nvSpPr>
      <dsp:spPr>
        <a:xfrm>
          <a:off x="5424930" y="2342799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Pass and Return</a:t>
          </a:r>
        </a:p>
      </dsp:txBody>
      <dsp:txXfrm>
        <a:off x="5424930" y="2342799"/>
        <a:ext cx="3342605" cy="20055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C0084-72FA-5C43-824F-8ADCF7B72E69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Shooting Technique</a:t>
          </a:r>
        </a:p>
      </dsp:txBody>
      <dsp:txXfrm>
        <a:off x="1748064" y="2975"/>
        <a:ext cx="3342605" cy="2005563"/>
      </dsp:txXfrm>
    </dsp:sp>
    <dsp:sp modelId="{40082063-4F80-1B4C-88DB-CB5448F8D967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3 Passes and Shoot</a:t>
          </a:r>
        </a:p>
      </dsp:txBody>
      <dsp:txXfrm>
        <a:off x="5424930" y="2975"/>
        <a:ext cx="3342605" cy="2005563"/>
      </dsp:txXfrm>
    </dsp:sp>
    <dsp:sp modelId="{3B0C8CF6-6127-4249-A573-9AC7AC8D632C}">
      <dsp:nvSpPr>
        <dsp:cNvPr id="0" name=""/>
        <dsp:cNvSpPr/>
      </dsp:nvSpPr>
      <dsp:spPr>
        <a:xfrm>
          <a:off x="1748064" y="2342799"/>
          <a:ext cx="3342605" cy="200556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Dodge Shoot Rebound</a:t>
          </a:r>
        </a:p>
      </dsp:txBody>
      <dsp:txXfrm>
        <a:off x="1748064" y="2342799"/>
        <a:ext cx="3342605" cy="2005563"/>
      </dsp:txXfrm>
    </dsp:sp>
    <dsp:sp modelId="{2936F9AA-EED5-D347-B498-D37E1FC91E9F}">
      <dsp:nvSpPr>
        <dsp:cNvPr id="0" name=""/>
        <dsp:cNvSpPr/>
      </dsp:nvSpPr>
      <dsp:spPr>
        <a:xfrm>
          <a:off x="5424930" y="2342799"/>
          <a:ext cx="3342605" cy="200556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In Pairs Shooting</a:t>
          </a:r>
        </a:p>
      </dsp:txBody>
      <dsp:txXfrm>
        <a:off x="5424930" y="2342799"/>
        <a:ext cx="3342605" cy="20055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C0084-72FA-5C43-824F-8ADCF7B72E69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Attack the Top of the D</a:t>
          </a:r>
        </a:p>
      </dsp:txBody>
      <dsp:txXfrm>
        <a:off x="1748064" y="2975"/>
        <a:ext cx="3342605" cy="2005563"/>
      </dsp:txXfrm>
    </dsp:sp>
    <dsp:sp modelId="{40082063-4F80-1B4C-88DB-CB5448F8D967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From Behind the Post</a:t>
          </a:r>
        </a:p>
      </dsp:txBody>
      <dsp:txXfrm>
        <a:off x="5424930" y="2975"/>
        <a:ext cx="3342605" cy="2005563"/>
      </dsp:txXfrm>
    </dsp:sp>
    <dsp:sp modelId="{3B0C8CF6-6127-4249-A573-9AC7AC8D632C}">
      <dsp:nvSpPr>
        <dsp:cNvPr id="0" name=""/>
        <dsp:cNvSpPr/>
      </dsp:nvSpPr>
      <dsp:spPr>
        <a:xfrm>
          <a:off x="1748064" y="2342799"/>
          <a:ext cx="3342605" cy="2005563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4 Corners </a:t>
          </a:r>
        </a:p>
      </dsp:txBody>
      <dsp:txXfrm>
        <a:off x="1748064" y="2342799"/>
        <a:ext cx="3342605" cy="2005563"/>
      </dsp:txXfrm>
    </dsp:sp>
    <dsp:sp modelId="{2936F9AA-EED5-D347-B498-D37E1FC91E9F}">
      <dsp:nvSpPr>
        <dsp:cNvPr id="0" name=""/>
        <dsp:cNvSpPr/>
      </dsp:nvSpPr>
      <dsp:spPr>
        <a:xfrm>
          <a:off x="5424930" y="2342799"/>
          <a:ext cx="3342605" cy="2005563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3 vs 3</a:t>
          </a:r>
        </a:p>
      </dsp:txBody>
      <dsp:txXfrm>
        <a:off x="5424930" y="2342799"/>
        <a:ext cx="3342605" cy="20055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C0084-72FA-5C43-824F-8ADCF7B72E69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1 vs 1 Ball Transfer</a:t>
          </a:r>
        </a:p>
      </dsp:txBody>
      <dsp:txXfrm>
        <a:off x="1748064" y="2975"/>
        <a:ext cx="3342605" cy="2005563"/>
      </dsp:txXfrm>
    </dsp:sp>
    <dsp:sp modelId="{40082063-4F80-1B4C-88DB-CB5448F8D967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1 vs 1 Defending the Circle</a:t>
          </a:r>
        </a:p>
      </dsp:txBody>
      <dsp:txXfrm>
        <a:off x="5424930" y="2975"/>
        <a:ext cx="3342605" cy="2005563"/>
      </dsp:txXfrm>
    </dsp:sp>
    <dsp:sp modelId="{3B0C8CF6-6127-4249-A573-9AC7AC8D632C}">
      <dsp:nvSpPr>
        <dsp:cNvPr id="0" name=""/>
        <dsp:cNvSpPr/>
      </dsp:nvSpPr>
      <dsp:spPr>
        <a:xfrm>
          <a:off x="1748064" y="2342799"/>
          <a:ext cx="3342605" cy="2005563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Additional Defense</a:t>
          </a:r>
        </a:p>
      </dsp:txBody>
      <dsp:txXfrm>
        <a:off x="1748064" y="2342799"/>
        <a:ext cx="3342605" cy="2005563"/>
      </dsp:txXfrm>
    </dsp:sp>
    <dsp:sp modelId="{2936F9AA-EED5-D347-B498-D37E1FC91E9F}">
      <dsp:nvSpPr>
        <dsp:cNvPr id="0" name=""/>
        <dsp:cNvSpPr/>
      </dsp:nvSpPr>
      <dsp:spPr>
        <a:xfrm>
          <a:off x="5424930" y="2342799"/>
          <a:ext cx="3342605" cy="2005563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Defend the Lane</a:t>
          </a:r>
        </a:p>
      </dsp:txBody>
      <dsp:txXfrm>
        <a:off x="5424930" y="2342799"/>
        <a:ext cx="3342605" cy="20055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C0084-72FA-5C43-824F-8ADCF7B72E69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King Ball</a:t>
          </a:r>
        </a:p>
      </dsp:txBody>
      <dsp:txXfrm>
        <a:off x="1748064" y="2975"/>
        <a:ext cx="3342605" cy="2005563"/>
      </dsp:txXfrm>
    </dsp:sp>
    <dsp:sp modelId="{40082063-4F80-1B4C-88DB-CB5448F8D967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Islands</a:t>
          </a:r>
        </a:p>
      </dsp:txBody>
      <dsp:txXfrm>
        <a:off x="5424930" y="2975"/>
        <a:ext cx="3342605" cy="2005563"/>
      </dsp:txXfrm>
    </dsp:sp>
    <dsp:sp modelId="{3B0C8CF6-6127-4249-A573-9AC7AC8D632C}">
      <dsp:nvSpPr>
        <dsp:cNvPr id="0" name=""/>
        <dsp:cNvSpPr/>
      </dsp:nvSpPr>
      <dsp:spPr>
        <a:xfrm>
          <a:off x="3586497" y="2342799"/>
          <a:ext cx="3342605" cy="2005563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Circle Shots</a:t>
          </a:r>
        </a:p>
      </dsp:txBody>
      <dsp:txXfrm>
        <a:off x="3586497" y="2342799"/>
        <a:ext cx="3342605" cy="2005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C6E00-6318-7EE8-7C5B-C6C7B6F5B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C494A8-CFF3-73BF-BA5C-21BD8592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D946F-019F-011C-8A0F-2853D448C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5C7A-7228-324B-A84C-69E719E01487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6B97A-331F-BCCD-29CC-1D5E3D794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BF758-26BD-A33B-E60D-C306668B6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BDFB-3565-244C-8387-587200A59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3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494AA-2E13-061B-C0BB-D8E36F3EA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13D439-84DF-56C8-28EC-E066FF946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0704C-D945-7A4A-58D8-252C35719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5C7A-7228-324B-A84C-69E719E01487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A5F41-617E-3443-9C74-9819A4D24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B6C79-FF59-7795-EA59-AD5669DB1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BDFB-3565-244C-8387-587200A59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1F3251-C649-4AC6-AF50-54FC322058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8F92A-9FFB-38E8-BB13-4CB399BD4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013D1-9D7F-EC5B-A8E2-76FC6E3AC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5C7A-7228-324B-A84C-69E719E01487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BC952-F52A-B465-4B90-60EF52004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BCF25-C198-4F0C-947A-F0B5DD0B4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BDFB-3565-244C-8387-587200A59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1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2ABC2-F27B-BE62-0468-6AC39CA7D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BCA69-C7CE-7C35-CDF2-DA2B3CB02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2DC86-10B2-775C-C8AF-BB7359219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5C7A-7228-324B-A84C-69E719E01487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66DDC-6662-42B3-713F-DFAF4598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99B60-9C2D-E21C-82B4-00359892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BDFB-3565-244C-8387-587200A59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5C578-9FE7-F6C3-C1B7-1C51B516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D809B-2C93-F0FF-E546-F074E18E0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626BF-7EA6-761E-702F-A977A0577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5C7A-7228-324B-A84C-69E719E01487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41917-1A0E-899B-AF86-AD3A5F696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A3B7-0BD7-C304-8DF3-652B4F3FA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BDFB-3565-244C-8387-587200A59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4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58731-2D9F-8D9C-DD40-E57C08EAE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DE8B3-55A0-2A30-DED1-E64B042A0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61134-C568-C1FA-9DA0-705686986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F9F17-5DEC-387F-E060-9A314A9D4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5C7A-7228-324B-A84C-69E719E01487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29E57-8C29-CA77-3046-F51C14BF5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F6CDA-37E3-4C62-4934-FA1DAA15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BDFB-3565-244C-8387-587200A59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8F481-1C7D-C260-3A01-98D57346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486A3-1E8F-26E4-D493-97AF25EFA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6BD135-06CB-7825-9125-CF62048E9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781BD-0CA2-D208-E0D4-51CDC4B76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83448-691E-27C8-23B8-00981C3465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B7CF4-3963-EFE5-4D96-1D659899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5C7A-7228-324B-A84C-69E719E01487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2B71E1-D254-027A-AFDE-4731F1C2F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CAEBE1-C761-037D-DD1E-7379335D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BDFB-3565-244C-8387-587200A59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1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0591-2D53-C543-CA54-BB6AF8465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E13E66-3230-777B-B890-1C13513EB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5C7A-7228-324B-A84C-69E719E01487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9B4D69-7C4E-DC62-EDDA-A95DA8FB4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BC7CAB-35AC-F116-B487-F5ED09C41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BDFB-3565-244C-8387-587200A59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3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18542A-9073-6262-4195-9A6AB5EF3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5C7A-7228-324B-A84C-69E719E01487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4AEDA-2A96-3801-9C17-D038F2370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83991-9593-1AE8-254D-AB469D768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BDFB-3565-244C-8387-587200A59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29C9-0B72-EDD8-4ACE-150E470EF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4704C-8458-9D84-98A6-231AA64DA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A507E2-15EE-F403-E3E1-61806F24F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6A565-3C70-C836-A9EF-8FC476AE6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5C7A-7228-324B-A84C-69E719E01487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E73C3-CA64-CF3F-5A85-DE212DD6E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E00AF-BDA2-2746-6A5C-C6DE27FA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BDFB-3565-244C-8387-587200A59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5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4501-3D23-8C6A-E9D7-84A223157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47B61B-FED7-6B30-7A32-03BF665E2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71E37-915E-8FFA-1727-FB00EC738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F48EE-2FB9-D382-2D3D-4978AF416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5C7A-7228-324B-A84C-69E719E01487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B9AAF-7F77-0102-A574-C0333345A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8851B-FC79-6223-1F4A-3B204444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BDFB-3565-244C-8387-587200A59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6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408EA9-7523-4F8C-B594-F34B9899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4616C-10BA-FE35-80AF-30FC08ACF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40418-CB8C-613A-EB8E-C5F6FFEBFA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D5C7A-7228-324B-A84C-69E719E01487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586EF-9001-D689-063C-8054643FD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6CED8-7E06-F4E9-9C0A-187FE8C7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5BDFB-3565-244C-8387-587200A59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4.xml"/><Relationship Id="rId7" Type="http://schemas.openxmlformats.org/officeDocument/2006/relationships/slide" Target="slide3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5.xml"/><Relationship Id="rId7" Type="http://schemas.openxmlformats.org/officeDocument/2006/relationships/slide" Target="slide3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sv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6.xml"/><Relationship Id="rId7" Type="http://schemas.openxmlformats.org/officeDocument/2006/relationships/slide" Target="slide3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slide" Target="slide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slide" Target="slide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CE07C-7FE2-F147-0728-F7168B15A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3" y="248038"/>
            <a:ext cx="7063721" cy="1159200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</a:rPr>
              <a:t>Invasion Games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0699B-3C45-0C90-4E27-E52682E82C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499" y="390832"/>
            <a:ext cx="3233585" cy="873612"/>
          </a:xfrm>
        </p:spPr>
        <p:txBody>
          <a:bodyPr anchor="ctr">
            <a:norm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</a:rPr>
              <a:t>Grade 5 PE</a:t>
            </a:r>
          </a:p>
        </p:txBody>
      </p:sp>
      <p:pic>
        <p:nvPicPr>
          <p:cNvPr id="5" name="Picture 4" descr="A person jumping in the air to block a ball&#10;&#10;Description automatically generated">
            <a:extLst>
              <a:ext uri="{FF2B5EF4-FFF2-40B4-BE49-F238E27FC236}">
                <a16:creationId xmlns:a16="http://schemas.microsoft.com/office/drawing/2014/main" id="{150267E1-5C91-EA1D-B777-C75F9780C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18" r="-1" b="-1"/>
          <a:stretch/>
        </p:blipFill>
        <p:spPr>
          <a:xfrm>
            <a:off x="3764588" y="1966293"/>
            <a:ext cx="4662823" cy="4452160"/>
          </a:xfrm>
          <a:prstGeom prst="rect">
            <a:avLst/>
          </a:prstGeom>
        </p:spPr>
      </p:pic>
      <p:pic>
        <p:nvPicPr>
          <p:cNvPr id="7" name="Graphic 6" descr="Volleyball outlin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4D368E-497C-68A4-FA35-FDB555182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91684" y="5504053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47EF9E-6A7F-B52C-6A00-1403480812D8}"/>
              </a:ext>
            </a:extLst>
          </p:cNvPr>
          <p:cNvSpPr txBox="1"/>
          <p:nvPr/>
        </p:nvSpPr>
        <p:spPr>
          <a:xfrm>
            <a:off x="9172575" y="5134721"/>
            <a:ext cx="2633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the ball to start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AAFBECC-F448-5B84-3018-BCC4B83F3582}"/>
              </a:ext>
            </a:extLst>
          </p:cNvPr>
          <p:cNvSpPr/>
          <p:nvPr/>
        </p:nvSpPr>
        <p:spPr>
          <a:xfrm rot="1014141">
            <a:off x="10026258" y="5599706"/>
            <a:ext cx="685800" cy="342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0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Shooting Drills: </a:t>
            </a:r>
            <a:r>
              <a:rPr lang="en-US" sz="4000">
                <a:solidFill>
                  <a:srgbClr val="FFFFFF"/>
                </a:solidFill>
              </a:rPr>
              <a:t>Shooting Technique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4126" y="2547215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6642538" y="1919873"/>
            <a:ext cx="4835336" cy="4260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Point feet towards the post shoulder width apart</a:t>
            </a:r>
          </a:p>
          <a:p>
            <a:r>
              <a:rPr lang="en-US" sz="2400" dirty="0"/>
              <a:t>Bring ball above head</a:t>
            </a:r>
          </a:p>
          <a:p>
            <a:r>
              <a:rPr lang="en-US" sz="2400" dirty="0"/>
              <a:t>One hand under the ball, the other supporting the side</a:t>
            </a:r>
          </a:p>
          <a:p>
            <a:r>
              <a:rPr lang="en-US" sz="2400" dirty="0"/>
              <a:t>Slight elbow bend</a:t>
            </a:r>
          </a:p>
          <a:p>
            <a:r>
              <a:rPr lang="en-US" sz="2400" dirty="0"/>
              <a:t>Bend knees and ankles to get more power</a:t>
            </a:r>
          </a:p>
          <a:p>
            <a:r>
              <a:rPr lang="en-US" sz="2400" dirty="0"/>
              <a:t>Release the ball with a wrist flick and fingertips</a:t>
            </a:r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Shooting Drills: 3 Passes and Shoot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4126" y="2547215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6642538" y="1919873"/>
            <a:ext cx="4835336" cy="4260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2 players pass the ball 3 times between them while the third player takes a shot</a:t>
            </a:r>
          </a:p>
          <a:p>
            <a:r>
              <a:rPr lang="en-US" sz="2400" dirty="0"/>
              <a:t>Rotate positions after the shot</a:t>
            </a:r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5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Shooting Drills: Dodge Shoot Rebound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4126" y="2547215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6642538" y="1919873"/>
            <a:ext cx="4835336" cy="4260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2 attackers and 1 defender</a:t>
            </a:r>
          </a:p>
          <a:p>
            <a:r>
              <a:rPr lang="en-US" sz="2400" dirty="0"/>
              <a:t>Blue Player 1 dodges to receive the ball from Blue Player 2. </a:t>
            </a:r>
          </a:p>
          <a:p>
            <a:r>
              <a:rPr lang="en-US" sz="2400" dirty="0"/>
              <a:t>Blue Player 1 returns the pass to Blue Player 2 and dodges again.</a:t>
            </a:r>
          </a:p>
          <a:p>
            <a:r>
              <a:rPr lang="en-US" sz="2400" dirty="0"/>
              <a:t>Blue Player 1 needs to receive 5 passes before shooting. </a:t>
            </a:r>
          </a:p>
          <a:p>
            <a:r>
              <a:rPr lang="en-US" sz="2400" dirty="0"/>
              <a:t>After shooting, Grey Player 1 rebounds the ball and then rotate positions.</a:t>
            </a:r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0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Shooting Drills: In Pairs Shooting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4126" y="2547215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6468000" y="1919873"/>
            <a:ext cx="5009874" cy="4260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Player 1 starts at the top of the circle with the ball and passes it to the Player 2 at the side of the circle.</a:t>
            </a:r>
          </a:p>
          <a:p>
            <a:r>
              <a:rPr lang="en-US" sz="2400" dirty="0"/>
              <a:t>Player 2 passes it back under the post for Player 1 to take a shot.</a:t>
            </a:r>
          </a:p>
          <a:p>
            <a:r>
              <a:rPr lang="en-US" sz="2400" dirty="0"/>
              <a:t>After the shot, Player 2 moves to the top of the circle for Player 1 to pass the ball.</a:t>
            </a:r>
          </a:p>
          <a:p>
            <a:r>
              <a:rPr lang="en-US" sz="2400" dirty="0"/>
              <a:t>Player 1 then moves to the side of the circle. </a:t>
            </a:r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0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Attacking Drills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DB7694-142D-3445-57EB-B1DCC95D77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489315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" descr="Volleyball outline">
            <a:hlinkClick r:id="rId7" action="ppaction://hlinksldjump"/>
            <a:extLst>
              <a:ext uri="{FF2B5EF4-FFF2-40B4-BE49-F238E27FC236}">
                <a16:creationId xmlns:a16="http://schemas.microsoft.com/office/drawing/2014/main" id="{3727A953-E996-C5DE-B21C-751B8AF3A1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Attacking Drills: Attack the Top of the 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4126" y="2547215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6468000" y="1919873"/>
            <a:ext cx="5009874" cy="4260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Red players pass the ball to the center blue player  and runs to the first blue cone</a:t>
            </a:r>
          </a:p>
          <a:p>
            <a:r>
              <a:rPr lang="en-US" sz="2400" dirty="0"/>
              <a:t>At the blue cone, red player cuts inside and receives the ball at the top of the D</a:t>
            </a:r>
          </a:p>
          <a:p>
            <a:r>
              <a:rPr lang="en-US" sz="2400" dirty="0"/>
              <a:t>The goal shooter inside the D touches the white goal line and then runs back in to receive the ball from the top of the D then shoots</a:t>
            </a:r>
          </a:p>
          <a:p>
            <a:r>
              <a:rPr lang="en-US" sz="2400" dirty="0"/>
              <a:t>Rotate positions</a:t>
            </a:r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Attacking Drills: From Behind the Post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4126" y="2547215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6468000" y="1919873"/>
            <a:ext cx="5009874" cy="4260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Goal Attackers start from behind the post</a:t>
            </a:r>
          </a:p>
          <a:p>
            <a:r>
              <a:rPr lang="en-US" sz="2400" dirty="0"/>
              <a:t>The Goal Defender is alone in the D</a:t>
            </a:r>
          </a:p>
          <a:p>
            <a:r>
              <a:rPr lang="en-US" sz="2400" dirty="0"/>
              <a:t>Centre players pass the ball into the Goal Attacker to get a shot </a:t>
            </a:r>
          </a:p>
          <a:p>
            <a:r>
              <a:rPr lang="en-US" sz="2400" dirty="0"/>
              <a:t>Goal Defender attempts to stop the Goal Attacker from getting a shot</a:t>
            </a:r>
          </a:p>
          <a:p>
            <a:r>
              <a:rPr lang="en-US" sz="2400" dirty="0"/>
              <a:t>Rotate positions after each play</a:t>
            </a:r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C8032E-A40B-6DC1-9EE6-99730F70A931}"/>
              </a:ext>
            </a:extLst>
          </p:cNvPr>
          <p:cNvSpPr txBox="1"/>
          <p:nvPr/>
        </p:nvSpPr>
        <p:spPr>
          <a:xfrm>
            <a:off x="1478211" y="2093324"/>
            <a:ext cx="332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This is a picture, not a video</a:t>
            </a:r>
          </a:p>
        </p:txBody>
      </p:sp>
    </p:spTree>
    <p:extLst>
      <p:ext uri="{BB962C8B-B14F-4D97-AF65-F5344CB8AC3E}">
        <p14:creationId xmlns:p14="http://schemas.microsoft.com/office/powerpoint/2010/main" val="295988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Attacking Drills: 4 Corners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4126" y="2547215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6468000" y="1919873"/>
            <a:ext cx="5009874" cy="4260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4 feeders form a square</a:t>
            </a:r>
          </a:p>
          <a:p>
            <a:r>
              <a:rPr lang="en-US" sz="2400" dirty="0"/>
              <a:t>1 defender and 1 attacker work in the middle of the square</a:t>
            </a:r>
          </a:p>
          <a:p>
            <a:r>
              <a:rPr lang="en-US" sz="2400" dirty="0"/>
              <a:t>Attacker is to pass and receive one short pass and one long pass from each corner </a:t>
            </a:r>
          </a:p>
          <a:p>
            <a:r>
              <a:rPr lang="en-US" sz="2400" dirty="0"/>
              <a:t>Rotate after each play</a:t>
            </a:r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0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Attacking Drills: 3 vs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4126" y="2547215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6468000" y="1919873"/>
            <a:ext cx="5009874" cy="4260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Aim is to get the ball from behind the post to the center third</a:t>
            </a:r>
          </a:p>
          <a:p>
            <a:r>
              <a:rPr lang="en-US" sz="2400" dirty="0"/>
              <a:t>1 attacking player and 1 defending player in the center third. These players cannot move out of the center third.</a:t>
            </a:r>
          </a:p>
          <a:p>
            <a:r>
              <a:rPr lang="en-US" sz="2400" dirty="0"/>
              <a:t>2 attacking players and 2 defending players are in the first third</a:t>
            </a:r>
          </a:p>
          <a:p>
            <a:r>
              <a:rPr lang="en-US" sz="2400" dirty="0"/>
              <a:t>The attacking player in the center third need to receive the ball to win a point. </a:t>
            </a:r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9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Defense Drills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DB7694-142D-3445-57EB-B1DCC95D77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6727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" descr="Volleyball outline">
            <a:hlinkClick r:id="rId7" action="ppaction://hlinksldjump"/>
            <a:extLst>
              <a:ext uri="{FF2B5EF4-FFF2-40B4-BE49-F238E27FC236}">
                <a16:creationId xmlns:a16="http://schemas.microsoft.com/office/drawing/2014/main" id="{3727A953-E996-C5DE-B21C-751B8AF3A1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Positions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2AE6414-8E73-8BF9-8165-EEC82E3A34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932611"/>
              </p:ext>
            </p:extLst>
          </p:nvPr>
        </p:nvGraphicFramePr>
        <p:xfrm>
          <a:off x="114300" y="2201622"/>
          <a:ext cx="11887197" cy="3844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171">
                  <a:extLst>
                    <a:ext uri="{9D8B030D-6E8A-4147-A177-3AD203B41FA5}">
                      <a16:colId xmlns:a16="http://schemas.microsoft.com/office/drawing/2014/main" val="3703213174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873383565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82631931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1209225667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3790172403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2450393571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1637131417"/>
                    </a:ext>
                  </a:extLst>
                </a:gridCol>
              </a:tblGrid>
              <a:tr h="6393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Goalkeeper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Goal Defense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Wing Defense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Centre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Wing Attack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Goal Attack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Goal Shooter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909539"/>
                  </a:ext>
                </a:extLst>
              </a:tr>
              <a:tr h="3704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6619477"/>
                  </a:ext>
                </a:extLst>
              </a:tr>
              <a:tr h="274651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091979"/>
                  </a:ext>
                </a:extLst>
              </a:tr>
            </a:tbl>
          </a:graphicData>
        </a:graphic>
      </p:graphicFrame>
      <p:pic>
        <p:nvPicPr>
          <p:cNvPr id="9" name="Picture 8" descr="A close-up of a basketball court&#10;&#10;Description automatically generated">
            <a:extLst>
              <a:ext uri="{FF2B5EF4-FFF2-40B4-BE49-F238E27FC236}">
                <a16:creationId xmlns:a16="http://schemas.microsoft.com/office/drawing/2014/main" id="{A612238A-440E-18BE-610B-894C5AA43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3" y="3377135"/>
            <a:ext cx="1498600" cy="1993900"/>
          </a:xfrm>
          <a:prstGeom prst="rect">
            <a:avLst/>
          </a:prstGeom>
        </p:spPr>
      </p:pic>
      <p:pic>
        <p:nvPicPr>
          <p:cNvPr id="13" name="Picture 12" descr="A close up of a screen&#10;&#10;Description automatically generated">
            <a:extLst>
              <a:ext uri="{FF2B5EF4-FFF2-40B4-BE49-F238E27FC236}">
                <a16:creationId xmlns:a16="http://schemas.microsoft.com/office/drawing/2014/main" id="{D8D525AC-3241-3BF0-CFB6-7BD77343D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471" y="3332685"/>
            <a:ext cx="1460500" cy="2006600"/>
          </a:xfrm>
          <a:prstGeom prst="rect">
            <a:avLst/>
          </a:prstGeom>
        </p:spPr>
      </p:pic>
      <p:pic>
        <p:nvPicPr>
          <p:cNvPr id="17" name="Picture 16" descr="A close-up of a screen&#10;&#10;Description automatically generated">
            <a:extLst>
              <a:ext uri="{FF2B5EF4-FFF2-40B4-BE49-F238E27FC236}">
                <a16:creationId xmlns:a16="http://schemas.microsoft.com/office/drawing/2014/main" id="{7FE276D6-C4D7-9E3A-67ED-7B79CF8EC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166" y="3345385"/>
            <a:ext cx="1409700" cy="1981200"/>
          </a:xfrm>
          <a:prstGeom prst="rect">
            <a:avLst/>
          </a:prstGeom>
        </p:spPr>
      </p:pic>
      <p:pic>
        <p:nvPicPr>
          <p:cNvPr id="19" name="Picture 18" descr="A close up of a phone&#10;&#10;Description automatically generated">
            <a:extLst>
              <a:ext uri="{FF2B5EF4-FFF2-40B4-BE49-F238E27FC236}">
                <a16:creationId xmlns:a16="http://schemas.microsoft.com/office/drawing/2014/main" id="{55FE378C-D5F6-F416-42DE-4C82176AC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196" y="3339035"/>
            <a:ext cx="1473200" cy="1981200"/>
          </a:xfrm>
          <a:prstGeom prst="rect">
            <a:avLst/>
          </a:prstGeom>
        </p:spPr>
      </p:pic>
      <p:pic>
        <p:nvPicPr>
          <p:cNvPr id="21" name="Picture 20" descr="A close up of a game&#10;&#10;Description automatically generated">
            <a:extLst>
              <a:ext uri="{FF2B5EF4-FFF2-40B4-BE49-F238E27FC236}">
                <a16:creationId xmlns:a16="http://schemas.microsoft.com/office/drawing/2014/main" id="{4BD06F36-5F74-BD96-A564-838747087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8600" y="3345385"/>
            <a:ext cx="1447800" cy="1993900"/>
          </a:xfrm>
          <a:prstGeom prst="rect">
            <a:avLst/>
          </a:prstGeom>
        </p:spPr>
      </p:pic>
      <p:pic>
        <p:nvPicPr>
          <p:cNvPr id="23" name="Picture 22" descr="A close up of a screen&#10;&#10;Description automatically generated">
            <a:extLst>
              <a:ext uri="{FF2B5EF4-FFF2-40B4-BE49-F238E27FC236}">
                <a16:creationId xmlns:a16="http://schemas.microsoft.com/office/drawing/2014/main" id="{2A311CF8-772E-183E-AA1E-0CF584131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8413" y="3345385"/>
            <a:ext cx="1447800" cy="2006600"/>
          </a:xfrm>
          <a:prstGeom prst="rect">
            <a:avLst/>
          </a:prstGeom>
        </p:spPr>
      </p:pic>
      <p:pic>
        <p:nvPicPr>
          <p:cNvPr id="25" name="Picture 24" descr="A close-up of a basketball court&#10;&#10;Description automatically generated">
            <a:extLst>
              <a:ext uri="{FF2B5EF4-FFF2-40B4-BE49-F238E27FC236}">
                <a16:creationId xmlns:a16="http://schemas.microsoft.com/office/drawing/2014/main" id="{5298B477-D49F-D0BD-A2F1-345FFFD9B0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5897" y="3332685"/>
            <a:ext cx="1435100" cy="1955800"/>
          </a:xfrm>
          <a:prstGeom prst="rect">
            <a:avLst/>
          </a:prstGeom>
        </p:spPr>
      </p:pic>
      <p:pic>
        <p:nvPicPr>
          <p:cNvPr id="26" name="Graphic 25" descr="Volleyball outlin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1548F5-7BB2-030F-7B80-DF6E29FB8A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Defending Drills: 1 vs 1 Ball Transfer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4126" y="2547215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6468000" y="1919873"/>
            <a:ext cx="5009874" cy="4260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2 Blue Players pass the ball to each other while the defender positions themself between the other attacker and the ball</a:t>
            </a:r>
          </a:p>
          <a:p>
            <a:r>
              <a:rPr lang="en-US" sz="2400" dirty="0"/>
              <a:t>Green Player marks the Grey Player while trying to intercept the ball from the Blue Players</a:t>
            </a:r>
          </a:p>
          <a:p>
            <a:r>
              <a:rPr lang="en-US" sz="2400" dirty="0"/>
              <a:t>If the Blue Players see the Grey Player open, try to pass the ball to the Grey Player</a:t>
            </a:r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Defending Drills: 1 vs 1 Defending the Circle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4126" y="2547215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6468000" y="1919873"/>
            <a:ext cx="5009874" cy="4260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Grey 1 is defending in the circle against Blue 1</a:t>
            </a:r>
          </a:p>
          <a:p>
            <a:r>
              <a:rPr lang="en-US" sz="2400" dirty="0"/>
              <a:t>Blue 2 and 3 start outside the circle</a:t>
            </a:r>
          </a:p>
          <a:p>
            <a:r>
              <a:rPr lang="en-US" sz="2400" dirty="0"/>
              <a:t>Two attackers move forward towards the circle looking for an open pass to Blue 1</a:t>
            </a:r>
          </a:p>
          <a:p>
            <a:r>
              <a:rPr lang="en-US" sz="2400" dirty="0"/>
              <a:t>Grey 1 must move to the ball side of the player inside the circle</a:t>
            </a:r>
          </a:p>
          <a:p>
            <a:r>
              <a:rPr lang="en-US" sz="2400" dirty="0"/>
              <a:t>Defender must be alert and, on their toes.</a:t>
            </a:r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1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Defending Drills: Additional Defense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4126" y="2547215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6468000" y="1919873"/>
            <a:ext cx="5009874" cy="4260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red team try to pass the ball to each other with one defender to start.</a:t>
            </a:r>
          </a:p>
          <a:p>
            <a:r>
              <a:rPr lang="en-US" sz="2400" dirty="0"/>
              <a:t>Once red reach 5 passes, another defender comes on, 2 defenders.</a:t>
            </a:r>
          </a:p>
          <a:p>
            <a:r>
              <a:rPr lang="en-US" sz="2400" dirty="0"/>
              <a:t>Then red try to pass 5 times with 2 defenders attempting to intercept.</a:t>
            </a:r>
          </a:p>
          <a:p>
            <a:r>
              <a:rPr lang="en-US" sz="2400" dirty="0"/>
              <a:t>If 5 passes are made, another defender comes on</a:t>
            </a:r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9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Defending Drills: Defend the Lane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4126" y="2547215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6468000" y="1919873"/>
            <a:ext cx="5009874" cy="4260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4 feeders (standing still players) make a space like a wide corridor for the attacker. </a:t>
            </a:r>
          </a:p>
          <a:p>
            <a:r>
              <a:rPr lang="en-US" sz="2400" dirty="0"/>
              <a:t>The attacker needs to move the ball by passing to one of the feeders, who will then pass back to the attacker.</a:t>
            </a:r>
          </a:p>
          <a:p>
            <a:r>
              <a:rPr lang="en-US" sz="2400" dirty="0"/>
              <a:t>Both passes made by the attacker must be on the same side. </a:t>
            </a:r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Small Games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DB7694-142D-3445-57EB-B1DCC95D77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6632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" descr="Volleyball outline">
            <a:hlinkClick r:id="rId7" action="ppaction://hlinksldjump"/>
            <a:extLst>
              <a:ext uri="{FF2B5EF4-FFF2-40B4-BE49-F238E27FC236}">
                <a16:creationId xmlns:a16="http://schemas.microsoft.com/office/drawing/2014/main" id="{3727A953-E996-C5DE-B21C-751B8AF3A1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Small Games: King Ball</a:t>
            </a:r>
          </a:p>
        </p:txBody>
      </p:sp>
      <p:pic>
        <p:nvPicPr>
          <p:cNvPr id="6" name="Content Placeholder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7676" y="2552700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924450" y="2258448"/>
            <a:ext cx="4393278" cy="39385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Each team has a king standing on their bench</a:t>
            </a:r>
          </a:p>
          <a:p>
            <a:r>
              <a:rPr lang="en-US" sz="2400" dirty="0"/>
              <a:t>Aim of the game is to get all your teammates onto their bench</a:t>
            </a:r>
          </a:p>
          <a:p>
            <a:r>
              <a:rPr lang="en-US" sz="2400" dirty="0"/>
              <a:t>To become a King, the players on the same team must pass the ball to the kings on the bench without falling off.</a:t>
            </a:r>
          </a:p>
          <a:p>
            <a:r>
              <a:rPr lang="en-US" sz="2400" dirty="0"/>
              <a:t>If a king falls off the bench, they are not a king anymore and need to play in the middle again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Small Games: Islands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257676" y="2552700"/>
            <a:ext cx="5009874" cy="2544817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939948" y="2087997"/>
            <a:ext cx="4393278" cy="41003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Lay out hula hoops as islands</a:t>
            </a:r>
          </a:p>
          <a:p>
            <a:r>
              <a:rPr lang="en-US" sz="2400" dirty="0"/>
              <a:t>Players need to get in two small teams</a:t>
            </a:r>
          </a:p>
          <a:p>
            <a:r>
              <a:rPr lang="en-US" sz="2400" dirty="0"/>
              <a:t>One team starts in the islands, the other team starts out of the islands</a:t>
            </a:r>
          </a:p>
          <a:p>
            <a:r>
              <a:rPr lang="en-US" sz="2400" dirty="0"/>
              <a:t>Aim of the game is to catch the ball in all islands</a:t>
            </a:r>
          </a:p>
          <a:p>
            <a:r>
              <a:rPr lang="en-US" sz="2400" dirty="0"/>
              <a:t>Passers can only catch the ball inside an island</a:t>
            </a:r>
          </a:p>
          <a:p>
            <a:r>
              <a:rPr lang="en-US" sz="2400" dirty="0"/>
              <a:t>If a pass is intercepted, the teams switch roles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1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Small Games: Circle Shots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257676" y="2552700"/>
            <a:ext cx="5009874" cy="2544817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939948" y="2087997"/>
            <a:ext cx="4393278" cy="41003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Shooter sprints out to circle edge, and on return, receives a pass</a:t>
            </a:r>
          </a:p>
          <a:p>
            <a:r>
              <a:rPr lang="en-US" sz="2400" dirty="0"/>
              <a:t>Continue until 5 scores are made</a:t>
            </a:r>
          </a:p>
          <a:p>
            <a:r>
              <a:rPr lang="en-US" sz="2400" dirty="0"/>
              <a:t>Record time and try and beat the time</a:t>
            </a:r>
          </a:p>
          <a:p>
            <a:r>
              <a:rPr lang="en-US" sz="2400" dirty="0"/>
              <a:t>Can make it harder by including a defender</a:t>
            </a:r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What does your team need to work on today?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DB7694-142D-3445-57EB-B1DCC95D77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64917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" descr="Volleyball outline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AD3A895-A6A0-E011-956E-162C2A8652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1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Passing Drills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DB7694-142D-3445-57EB-B1DCC95D77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88068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" descr="Volleyball outline">
            <a:hlinkClick r:id="rId7" action="ppaction://hlinksldjump"/>
            <a:extLst>
              <a:ext uri="{FF2B5EF4-FFF2-40B4-BE49-F238E27FC236}">
                <a16:creationId xmlns:a16="http://schemas.microsoft.com/office/drawing/2014/main" id="{3727A953-E996-C5DE-B21C-751B8AF3A1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7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Passing Drills: 2 v 1 In the Circle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4126" y="2547215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6268335" y="2216247"/>
            <a:ext cx="5213708" cy="39385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Aim is to pass to the attacker inside the circle</a:t>
            </a:r>
          </a:p>
          <a:p>
            <a:r>
              <a:rPr lang="en-US" sz="2400" dirty="0"/>
              <a:t>2 defenders inside the circle must ensure one of them is always marking the attacker inside the circle</a:t>
            </a:r>
          </a:p>
          <a:p>
            <a:r>
              <a:rPr lang="en-US" sz="2400" dirty="0"/>
              <a:t>While one player marks the defender, the other should be covering the space and looking to make an interception</a:t>
            </a:r>
          </a:p>
          <a:p>
            <a:r>
              <a:rPr lang="en-US" sz="2400" dirty="0"/>
              <a:t>Once the attacker inside the circle makes a successful catch, rotate positions</a:t>
            </a:r>
          </a:p>
          <a:p>
            <a:endParaRPr lang="en-US" sz="2400" dirty="0"/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Passing Drills: 123 Pass and Switch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4126" y="2547215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7084596" y="1919874"/>
            <a:ext cx="4393278" cy="39385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3 players with 2 balls</a:t>
            </a:r>
          </a:p>
          <a:p>
            <a:r>
              <a:rPr lang="en-US" sz="2400" dirty="0"/>
              <a:t>One of the players with a ball passes 3 times to the player without the ball</a:t>
            </a:r>
          </a:p>
          <a:p>
            <a:r>
              <a:rPr lang="en-US" sz="2400" dirty="0"/>
              <a:t>The next player with the other ball does 3 passes with the new player without the ball</a:t>
            </a:r>
          </a:p>
          <a:p>
            <a:r>
              <a:rPr lang="en-US" sz="2400" dirty="0"/>
              <a:t>Keep passing until a ball is dropped</a:t>
            </a:r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Passing Drills: Catch Pivot and Pass Relay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4126" y="2547215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7084596" y="1919874"/>
            <a:ext cx="4393278" cy="39385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starting player passes the ball to the player moving towards the ball from the opposite group</a:t>
            </a:r>
          </a:p>
          <a:p>
            <a:r>
              <a:rPr lang="en-US" sz="2400" dirty="0"/>
              <a:t>Receiving player catching the ball should land on 1 foot, then land on second foot and pivot onto 1</a:t>
            </a:r>
            <a:r>
              <a:rPr lang="en-US" sz="2400" baseline="30000" dirty="0"/>
              <a:t>st</a:t>
            </a:r>
            <a:r>
              <a:rPr lang="en-US" sz="2400" dirty="0"/>
              <a:t> land foot to pass the ball back to where they started</a:t>
            </a:r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4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Passing Drills: Pass and Return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CC272-6F9B-526C-371A-007E915D6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4126" y="2547215"/>
            <a:ext cx="5009874" cy="327660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5EFFAA-56BB-9767-D75D-F04333039480}"/>
              </a:ext>
            </a:extLst>
          </p:cNvPr>
          <p:cNvSpPr txBox="1">
            <a:spLocks/>
          </p:cNvSpPr>
          <p:nvPr/>
        </p:nvSpPr>
        <p:spPr>
          <a:xfrm>
            <a:off x="6642538" y="1919873"/>
            <a:ext cx="4835336" cy="4260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Red player 1 passes the ball to Blue player 1</a:t>
            </a:r>
          </a:p>
          <a:p>
            <a:r>
              <a:rPr lang="en-US" sz="2400" dirty="0"/>
              <a:t>Red player 1 then runs forward to receive a return pass from Blue player 1</a:t>
            </a:r>
          </a:p>
          <a:p>
            <a:r>
              <a:rPr lang="en-US" sz="2400" dirty="0"/>
              <a:t>Red player 1 then passes to Blue player 2</a:t>
            </a:r>
          </a:p>
          <a:p>
            <a:r>
              <a:rPr lang="en-US" sz="2400" dirty="0"/>
              <a:t>Blue player 2 receives the ball then passes back to Red player 2</a:t>
            </a:r>
          </a:p>
          <a:p>
            <a:r>
              <a:rPr lang="en-US" sz="2400" dirty="0"/>
              <a:t>Red player 1 then joins behind Red player 2</a:t>
            </a:r>
          </a:p>
        </p:txBody>
      </p:sp>
      <p:pic>
        <p:nvPicPr>
          <p:cNvPr id="9" name="Graphic 8" descr="Volleyball outline">
            <a:hlinkClick r:id="rId3" action="ppaction://hlinksldjump"/>
            <a:extLst>
              <a:ext uri="{FF2B5EF4-FFF2-40B4-BE49-F238E27FC236}">
                <a16:creationId xmlns:a16="http://schemas.microsoft.com/office/drawing/2014/main" id="{F84A82FD-A072-850F-6B4F-AE3A561E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4C3B-34F8-C8E8-C727-A0932CF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Shooting Drills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DB7694-142D-3445-57EB-B1DCC95D77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885892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" descr="Volleyball outline">
            <a:hlinkClick r:id="rId7" action="ppaction://hlinksldjump"/>
            <a:extLst>
              <a:ext uri="{FF2B5EF4-FFF2-40B4-BE49-F238E27FC236}">
                <a16:creationId xmlns:a16="http://schemas.microsoft.com/office/drawing/2014/main" id="{3727A953-E996-C5DE-B21C-751B8AF3A1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10350" y="5731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8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10312</TotalTime>
  <Words>1262</Words>
  <Application>Microsoft Macintosh PowerPoint</Application>
  <PresentationFormat>Widescreen</PresentationFormat>
  <Paragraphs>157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Invasion Games</vt:lpstr>
      <vt:lpstr>Positions</vt:lpstr>
      <vt:lpstr>What does your team need to work on today?</vt:lpstr>
      <vt:lpstr>Passing Drills</vt:lpstr>
      <vt:lpstr>Passing Drills: 2 v 1 In the Circle</vt:lpstr>
      <vt:lpstr>Passing Drills: 123 Pass and Switch</vt:lpstr>
      <vt:lpstr>Passing Drills: Catch Pivot and Pass Relay </vt:lpstr>
      <vt:lpstr>Passing Drills: Pass and Return</vt:lpstr>
      <vt:lpstr>Shooting Drills</vt:lpstr>
      <vt:lpstr>Shooting Drills: Shooting Technique</vt:lpstr>
      <vt:lpstr>Shooting Drills: 3 Passes and Shoot</vt:lpstr>
      <vt:lpstr>Shooting Drills: Dodge Shoot Rebound</vt:lpstr>
      <vt:lpstr>Shooting Drills: In Pairs Shooting</vt:lpstr>
      <vt:lpstr>Attacking Drills</vt:lpstr>
      <vt:lpstr>Attacking Drills: Attack the Top of the D</vt:lpstr>
      <vt:lpstr>Attacking Drills: From Behind the Post</vt:lpstr>
      <vt:lpstr>Attacking Drills: 4 Corners</vt:lpstr>
      <vt:lpstr>Attacking Drills: 3 vs 3</vt:lpstr>
      <vt:lpstr>Defense Drills</vt:lpstr>
      <vt:lpstr>Defending Drills: 1 vs 1 Ball Transfer</vt:lpstr>
      <vt:lpstr>Defending Drills: 1 vs 1 Defending the Circle</vt:lpstr>
      <vt:lpstr>Defending Drills: Additional Defense</vt:lpstr>
      <vt:lpstr>Defending Drills: Defend the Lane</vt:lpstr>
      <vt:lpstr>Small Games</vt:lpstr>
      <vt:lpstr>Small Games: King Ball</vt:lpstr>
      <vt:lpstr>Small Games: Islands</vt:lpstr>
      <vt:lpstr>Small Games: Circle Shots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Netball Training</dc:title>
  <dc:creator>David Cooney</dc:creator>
  <cp:lastModifiedBy>David Cooney</cp:lastModifiedBy>
  <cp:revision>49</cp:revision>
  <dcterms:created xsi:type="dcterms:W3CDTF">2023-09-06T02:44:17Z</dcterms:created>
  <dcterms:modified xsi:type="dcterms:W3CDTF">2023-10-12T10:58:10Z</dcterms:modified>
</cp:coreProperties>
</file>