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sldIdLst>
    <p:sldId id="256" r:id="rId2"/>
    <p:sldId id="258" r:id="rId3"/>
    <p:sldId id="266" r:id="rId4"/>
    <p:sldId id="259" r:id="rId5"/>
    <p:sldId id="270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Feelings Tracker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Exercise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904A-B084-2FD93C6334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Exercise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F-904A-B084-2FD93C633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50528"/>
        <c:axId val="1258526607"/>
      </c:barChart>
      <c:catAx>
        <c:axId val="255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526607"/>
        <c:crosses val="autoZero"/>
        <c:auto val="1"/>
        <c:lblAlgn val="ctr"/>
        <c:lblOffset val="100"/>
        <c:noMultiLvlLbl val="0"/>
      </c:catAx>
      <c:valAx>
        <c:axId val="125852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  <p:sldLayoutId id="2147483741" r:id="rId7"/>
    <p:sldLayoutId id="2147483742" r:id="rId8"/>
    <p:sldLayoutId id="2147483743" r:id="rId9"/>
    <p:sldLayoutId id="2147483745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patterns on the sky">
            <a:extLst>
              <a:ext uri="{FF2B5EF4-FFF2-40B4-BE49-F238E27FC236}">
                <a16:creationId xmlns:a16="http://schemas.microsoft.com/office/drawing/2014/main" id="{9DE96B01-E57C-7D00-B5F8-8B5FF1961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5" b="102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82F3F9-820E-A468-81CE-941AAD6F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8164" y="4906317"/>
            <a:ext cx="4224916" cy="1232744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/>
              <a:t>Healthy Habits Portfolio</a:t>
            </a:r>
          </a:p>
        </p:txBody>
      </p:sp>
      <p:sp>
        <p:nvSpPr>
          <p:cNvPr id="14" name="Subtitle 12">
            <a:extLst>
              <a:ext uri="{FF2B5EF4-FFF2-40B4-BE49-F238E27FC236}">
                <a16:creationId xmlns:a16="http://schemas.microsoft.com/office/drawing/2014/main" id="{F8FE6C11-B56E-D593-91F8-4157FCB4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281" y="3847907"/>
            <a:ext cx="3129921" cy="1010882"/>
          </a:xfrm>
        </p:spPr>
        <p:txBody>
          <a:bodyPr anchor="b"/>
          <a:lstStyle/>
          <a:p>
            <a:pPr algn="r"/>
            <a:r>
              <a:rPr lang="en-US" dirty="0"/>
              <a:t>Grade 5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E0CB3F7-D607-DD27-6318-D95A7FBB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36359D-D419-620E-CF38-9B8A0E10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57" y="1964348"/>
            <a:ext cx="5743286" cy="29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DBDF-1D28-B0A1-D40B-5F125A98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291771"/>
            <a:ext cx="3836592" cy="2484101"/>
          </a:xfrm>
        </p:spPr>
        <p:txBody>
          <a:bodyPr>
            <a:normAutofit/>
          </a:bodyPr>
          <a:lstStyle/>
          <a:p>
            <a:r>
              <a:rPr lang="en-US" dirty="0"/>
              <a:t>Your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1FCE-108F-AEC5-6CD5-FFE0100C8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39030"/>
            <a:ext cx="3836593" cy="1418770"/>
          </a:xfrm>
        </p:spPr>
        <p:txBody>
          <a:bodyPr>
            <a:normAutofit/>
          </a:bodyPr>
          <a:lstStyle/>
          <a:p>
            <a:r>
              <a:rPr lang="en-US" dirty="0"/>
              <a:t>How can we stay healthy during puberty?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C2A5C-DA1C-350C-0D96-BD5715B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E52585E5-1305-A6D1-455F-5DA863B9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6727" y="1144965"/>
            <a:ext cx="4558471" cy="45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0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C2A5C-DA1C-350C-0D96-BD5715BC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84AC6A-A0EF-437B-BCEE-4772B0214A5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807E5A-01F6-2F15-B886-55783B47B341}"/>
              </a:ext>
            </a:extLst>
          </p:cNvPr>
          <p:cNvSpPr txBox="1">
            <a:spLocks/>
          </p:cNvSpPr>
          <p:nvPr/>
        </p:nvSpPr>
        <p:spPr>
          <a:xfrm>
            <a:off x="1066741" y="231228"/>
            <a:ext cx="8886884" cy="61875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Feelings Tracker</a:t>
            </a:r>
            <a:endParaRPr lang="en-US" dirty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730EBC3-80F2-1A2C-38BF-2AB8B586B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922942"/>
              </p:ext>
            </p:extLst>
          </p:nvPr>
        </p:nvGraphicFramePr>
        <p:xfrm>
          <a:off x="1069974" y="2139950"/>
          <a:ext cx="10270687" cy="431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53B520-5963-0A94-22C3-F5527CBF5BB9}"/>
              </a:ext>
            </a:extLst>
          </p:cNvPr>
          <p:cNvSpPr txBox="1"/>
          <p:nvPr/>
        </p:nvSpPr>
        <p:spPr>
          <a:xfrm>
            <a:off x="1066741" y="849987"/>
            <a:ext cx="896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steps to edit the chart:</a:t>
            </a:r>
          </a:p>
          <a:p>
            <a:pPr marL="342900" indent="-342900">
              <a:buAutoNum type="arabicPeriod"/>
            </a:pPr>
            <a:r>
              <a:rPr lang="en-US" dirty="0"/>
              <a:t>Click on the chart</a:t>
            </a:r>
          </a:p>
          <a:p>
            <a:pPr marL="342900" indent="-342900">
              <a:buAutoNum type="arabicPeriod"/>
            </a:pPr>
            <a:r>
              <a:rPr lang="en-US" dirty="0"/>
              <a:t>Click on ”Chart Design”</a:t>
            </a:r>
          </a:p>
          <a:p>
            <a:pPr marL="342900" indent="-342900">
              <a:buAutoNum type="arabicPeriod"/>
            </a:pPr>
            <a:r>
              <a:rPr lang="en-US" dirty="0"/>
              <a:t>Click on “Edit Data in Excel”</a:t>
            </a:r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63FADE86-261F-2EC6-B7FE-07A95422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92746"/>
              </p:ext>
            </p:extLst>
          </p:nvPr>
        </p:nvGraphicFramePr>
        <p:xfrm>
          <a:off x="8250621" y="404396"/>
          <a:ext cx="2532993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770">
                  <a:extLst>
                    <a:ext uri="{9D8B030D-6E8A-4147-A177-3AD203B41FA5}">
                      <a16:colId xmlns:a16="http://schemas.microsoft.com/office/drawing/2014/main" val="1272398720"/>
                    </a:ext>
                  </a:extLst>
                </a:gridCol>
                <a:gridCol w="1690223">
                  <a:extLst>
                    <a:ext uri="{9D8B030D-6E8A-4147-A177-3AD203B41FA5}">
                      <a16:colId xmlns:a16="http://schemas.microsoft.com/office/drawing/2014/main" val="2494403869"/>
                    </a:ext>
                  </a:extLst>
                </a:gridCol>
              </a:tblGrid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Feeling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98071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82403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a bit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52434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so-so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039774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21965"/>
                  </a:ext>
                </a:extLst>
              </a:tr>
              <a:tr h="220002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 feel great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7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9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AED-DC2A-1EEA-8C20-952D6A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8" y="243991"/>
            <a:ext cx="10092477" cy="597737"/>
          </a:xfrm>
        </p:spPr>
        <p:txBody>
          <a:bodyPr/>
          <a:lstStyle/>
          <a:p>
            <a:r>
              <a:rPr lang="en-US" dirty="0"/>
              <a:t>Week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2D854-E65A-9B50-2A24-339A404E1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8" y="2117341"/>
            <a:ext cx="4809482" cy="954107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US" sz="1400" dirty="0"/>
              <a:t>What activity did you pick?</a:t>
            </a:r>
          </a:p>
          <a:p>
            <a:pPr lvl="1"/>
            <a:r>
              <a:rPr lang="en-US" sz="1400" dirty="0"/>
              <a:t>??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7A61D8A0-E9CB-1154-9A04-C12F01A0E6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3371906"/>
              </p:ext>
            </p:extLst>
          </p:nvPr>
        </p:nvGraphicFramePr>
        <p:xfrm>
          <a:off x="5675586" y="3015034"/>
          <a:ext cx="629307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711">
                  <a:extLst>
                    <a:ext uri="{9D8B030D-6E8A-4147-A177-3AD203B41FA5}">
                      <a16:colId xmlns:a16="http://schemas.microsoft.com/office/drawing/2014/main" val="454581761"/>
                    </a:ext>
                  </a:extLst>
                </a:gridCol>
                <a:gridCol w="830317">
                  <a:extLst>
                    <a:ext uri="{9D8B030D-6E8A-4147-A177-3AD203B41FA5}">
                      <a16:colId xmlns:a16="http://schemas.microsoft.com/office/drawing/2014/main" val="1533047702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3504255858"/>
                    </a:ext>
                  </a:extLst>
                </a:gridCol>
                <a:gridCol w="683173">
                  <a:extLst>
                    <a:ext uri="{9D8B030D-6E8A-4147-A177-3AD203B41FA5}">
                      <a16:colId xmlns:a16="http://schemas.microsoft.com/office/drawing/2014/main" val="3117104351"/>
                    </a:ext>
                  </a:extLst>
                </a:gridCol>
                <a:gridCol w="636497">
                  <a:extLst>
                    <a:ext uri="{9D8B030D-6E8A-4147-A177-3AD203B41FA5}">
                      <a16:colId xmlns:a16="http://schemas.microsoft.com/office/drawing/2014/main" val="1967107684"/>
                    </a:ext>
                  </a:extLst>
                </a:gridCol>
                <a:gridCol w="737732">
                  <a:extLst>
                    <a:ext uri="{9D8B030D-6E8A-4147-A177-3AD203B41FA5}">
                      <a16:colId xmlns:a16="http://schemas.microsoft.com/office/drawing/2014/main" val="4277024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2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2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99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0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9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28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04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223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BEBE19-71CE-574F-45B9-D0C09B53EA60}"/>
              </a:ext>
            </a:extLst>
          </p:cNvPr>
          <p:cNvSpPr txBox="1"/>
          <p:nvPr/>
        </p:nvSpPr>
        <p:spPr>
          <a:xfrm>
            <a:off x="525518" y="841728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these steps to complete this page: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Write down the exercises as you train</a:t>
            </a:r>
          </a:p>
          <a:p>
            <a:pPr marL="342900" indent="-342900">
              <a:buAutoNum type="arabicPeriod"/>
            </a:pPr>
            <a:r>
              <a:rPr lang="en-US" sz="1400" dirty="0"/>
              <a:t>Record the weight, the number of sets, reps, and how long you rested for</a:t>
            </a:r>
          </a:p>
          <a:p>
            <a:pPr marL="342900" indent="-342900">
              <a:buAutoNum type="arabicPeriod"/>
            </a:pPr>
            <a:r>
              <a:rPr lang="en-US" sz="1400" dirty="0"/>
              <a:t>Answer the questions below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D0697-1C3B-F10A-D85A-C21C503029AD}"/>
              </a:ext>
            </a:extLst>
          </p:cNvPr>
          <p:cNvSpPr txBox="1"/>
          <p:nvPr/>
        </p:nvSpPr>
        <p:spPr>
          <a:xfrm>
            <a:off x="7472855" y="6354255"/>
            <a:ext cx="35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Fill in your training log above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54F5228-AD87-C95F-CA96-FF945D2FFDD9}"/>
              </a:ext>
            </a:extLst>
          </p:cNvPr>
          <p:cNvSpPr txBox="1">
            <a:spLocks/>
          </p:cNvSpPr>
          <p:nvPr/>
        </p:nvSpPr>
        <p:spPr>
          <a:xfrm>
            <a:off x="525518" y="3429000"/>
            <a:ext cx="4809482" cy="29496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Why did you pick this activity to improve your physical wellness?</a:t>
            </a:r>
          </a:p>
          <a:p>
            <a:pPr lvl="1"/>
            <a:r>
              <a:rPr lang="en-US" sz="1400" dirty="0"/>
              <a:t>??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C36F6DB-4779-7574-4DA3-CB755B7D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55" y="165191"/>
            <a:ext cx="4495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4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AED-DC2A-1EEA-8C20-952D6A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8" y="243991"/>
            <a:ext cx="10092477" cy="597737"/>
          </a:xfrm>
        </p:spPr>
        <p:txBody>
          <a:bodyPr/>
          <a:lstStyle/>
          <a:p>
            <a:r>
              <a:rPr lang="en-US" dirty="0"/>
              <a:t>Week 2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7A61D8A0-E9CB-1154-9A04-C12F01A0E66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75586" y="3015034"/>
          <a:ext cx="629307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216">
                  <a:extLst>
                    <a:ext uri="{9D8B030D-6E8A-4147-A177-3AD203B41FA5}">
                      <a16:colId xmlns:a16="http://schemas.microsoft.com/office/drawing/2014/main" val="454581761"/>
                    </a:ext>
                  </a:extLst>
                </a:gridCol>
                <a:gridCol w="1037582">
                  <a:extLst>
                    <a:ext uri="{9D8B030D-6E8A-4147-A177-3AD203B41FA5}">
                      <a16:colId xmlns:a16="http://schemas.microsoft.com/office/drawing/2014/main" val="1533047702"/>
                    </a:ext>
                  </a:extLst>
                </a:gridCol>
                <a:gridCol w="803139">
                  <a:extLst>
                    <a:ext uri="{9D8B030D-6E8A-4147-A177-3AD203B41FA5}">
                      <a16:colId xmlns:a16="http://schemas.microsoft.com/office/drawing/2014/main" val="3504255858"/>
                    </a:ext>
                  </a:extLst>
                </a:gridCol>
                <a:gridCol w="781433">
                  <a:extLst>
                    <a:ext uri="{9D8B030D-6E8A-4147-A177-3AD203B41FA5}">
                      <a16:colId xmlns:a16="http://schemas.microsoft.com/office/drawing/2014/main" val="3117104351"/>
                    </a:ext>
                  </a:extLst>
                </a:gridCol>
                <a:gridCol w="835700">
                  <a:extLst>
                    <a:ext uri="{9D8B030D-6E8A-4147-A177-3AD203B41FA5}">
                      <a16:colId xmlns:a16="http://schemas.microsoft.com/office/drawing/2014/main" val="1967107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2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2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99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0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9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28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04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223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BEBE19-71CE-574F-45B9-D0C09B53EA60}"/>
              </a:ext>
            </a:extLst>
          </p:cNvPr>
          <p:cNvSpPr txBox="1"/>
          <p:nvPr/>
        </p:nvSpPr>
        <p:spPr>
          <a:xfrm>
            <a:off x="525518" y="841728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these steps to complete this page: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Write down the exercises as you train</a:t>
            </a:r>
          </a:p>
          <a:p>
            <a:pPr marL="342900" indent="-342900">
              <a:buAutoNum type="arabicPeriod"/>
            </a:pPr>
            <a:r>
              <a:rPr lang="en-US" sz="1400" dirty="0"/>
              <a:t>Record the weight, the number of sets, reps, and how long you rested for</a:t>
            </a:r>
          </a:p>
          <a:p>
            <a:pPr marL="342900" indent="-342900">
              <a:buAutoNum type="arabicPeriod"/>
            </a:pPr>
            <a:r>
              <a:rPr lang="en-US" sz="1400" dirty="0"/>
              <a:t>Answer the question below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D0697-1C3B-F10A-D85A-C21C503029AD}"/>
              </a:ext>
            </a:extLst>
          </p:cNvPr>
          <p:cNvSpPr txBox="1"/>
          <p:nvPr/>
        </p:nvSpPr>
        <p:spPr>
          <a:xfrm>
            <a:off x="7472855" y="6354255"/>
            <a:ext cx="35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Fill in your training log above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54F5228-AD87-C95F-CA96-FF945D2FFDD9}"/>
              </a:ext>
            </a:extLst>
          </p:cNvPr>
          <p:cNvSpPr txBox="1">
            <a:spLocks/>
          </p:cNvSpPr>
          <p:nvPr/>
        </p:nvSpPr>
        <p:spPr>
          <a:xfrm>
            <a:off x="525518" y="4351283"/>
            <a:ext cx="4809482" cy="20274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Look at the picture of the brain, how does your activity improve the brain?</a:t>
            </a:r>
          </a:p>
          <a:p>
            <a:pPr lvl="1"/>
            <a:r>
              <a:rPr lang="en-US" sz="1400" dirty="0"/>
              <a:t>??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C36F6DB-4779-7574-4DA3-CB755B7D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55" y="165191"/>
            <a:ext cx="4495800" cy="2628900"/>
          </a:xfrm>
          <a:prstGeom prst="rect">
            <a:avLst/>
          </a:prstGeom>
        </p:spPr>
      </p:pic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6BCAA780-9660-ED1B-F2D2-422E74BEE1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5518" y="2013170"/>
            <a:ext cx="3275824" cy="2201478"/>
          </a:xfrm>
        </p:spPr>
      </p:pic>
    </p:spTree>
    <p:extLst>
      <p:ext uri="{BB962C8B-B14F-4D97-AF65-F5344CB8AC3E}">
        <p14:creationId xmlns:p14="http://schemas.microsoft.com/office/powerpoint/2010/main" val="193147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AED-DC2A-1EEA-8C20-952D6A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8" y="243991"/>
            <a:ext cx="10092477" cy="597737"/>
          </a:xfrm>
        </p:spPr>
        <p:txBody>
          <a:bodyPr/>
          <a:lstStyle/>
          <a:p>
            <a:r>
              <a:rPr lang="en-US" dirty="0"/>
              <a:t>Week 3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7A61D8A0-E9CB-1154-9A04-C12F01A0E66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75586" y="3015034"/>
          <a:ext cx="629307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216">
                  <a:extLst>
                    <a:ext uri="{9D8B030D-6E8A-4147-A177-3AD203B41FA5}">
                      <a16:colId xmlns:a16="http://schemas.microsoft.com/office/drawing/2014/main" val="454581761"/>
                    </a:ext>
                  </a:extLst>
                </a:gridCol>
                <a:gridCol w="1037582">
                  <a:extLst>
                    <a:ext uri="{9D8B030D-6E8A-4147-A177-3AD203B41FA5}">
                      <a16:colId xmlns:a16="http://schemas.microsoft.com/office/drawing/2014/main" val="1533047702"/>
                    </a:ext>
                  </a:extLst>
                </a:gridCol>
                <a:gridCol w="803139">
                  <a:extLst>
                    <a:ext uri="{9D8B030D-6E8A-4147-A177-3AD203B41FA5}">
                      <a16:colId xmlns:a16="http://schemas.microsoft.com/office/drawing/2014/main" val="3504255858"/>
                    </a:ext>
                  </a:extLst>
                </a:gridCol>
                <a:gridCol w="781433">
                  <a:extLst>
                    <a:ext uri="{9D8B030D-6E8A-4147-A177-3AD203B41FA5}">
                      <a16:colId xmlns:a16="http://schemas.microsoft.com/office/drawing/2014/main" val="3117104351"/>
                    </a:ext>
                  </a:extLst>
                </a:gridCol>
                <a:gridCol w="835700">
                  <a:extLst>
                    <a:ext uri="{9D8B030D-6E8A-4147-A177-3AD203B41FA5}">
                      <a16:colId xmlns:a16="http://schemas.microsoft.com/office/drawing/2014/main" val="1967107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2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2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99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0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9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28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04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223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BEBE19-71CE-574F-45B9-D0C09B53EA60}"/>
              </a:ext>
            </a:extLst>
          </p:cNvPr>
          <p:cNvSpPr txBox="1"/>
          <p:nvPr/>
        </p:nvSpPr>
        <p:spPr>
          <a:xfrm>
            <a:off x="525518" y="841728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these steps to complete this page: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Write down the exercises as you train</a:t>
            </a:r>
          </a:p>
          <a:p>
            <a:pPr marL="342900" indent="-342900">
              <a:buAutoNum type="arabicPeriod"/>
            </a:pPr>
            <a:r>
              <a:rPr lang="en-US" sz="1400" dirty="0"/>
              <a:t>Record the weight, the number of sets, reps, and how long you rested for</a:t>
            </a:r>
          </a:p>
          <a:p>
            <a:pPr marL="342900" indent="-342900">
              <a:buAutoNum type="arabicPeriod"/>
            </a:pPr>
            <a:r>
              <a:rPr lang="en-US" sz="1400" dirty="0"/>
              <a:t>Answer the question below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D0697-1C3B-F10A-D85A-C21C503029AD}"/>
              </a:ext>
            </a:extLst>
          </p:cNvPr>
          <p:cNvSpPr txBox="1"/>
          <p:nvPr/>
        </p:nvSpPr>
        <p:spPr>
          <a:xfrm>
            <a:off x="7472855" y="6354255"/>
            <a:ext cx="35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Fill in your training log above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54F5228-AD87-C95F-CA96-FF945D2FFDD9}"/>
              </a:ext>
            </a:extLst>
          </p:cNvPr>
          <p:cNvSpPr txBox="1">
            <a:spLocks/>
          </p:cNvSpPr>
          <p:nvPr/>
        </p:nvSpPr>
        <p:spPr>
          <a:xfrm>
            <a:off x="525518" y="4351283"/>
            <a:ext cx="4809482" cy="20274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Read the image above, what does it tell you?</a:t>
            </a:r>
          </a:p>
          <a:p>
            <a:pPr lvl="1"/>
            <a:r>
              <a:rPr lang="en-US" sz="1400" dirty="0"/>
              <a:t>??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C36F6DB-4779-7574-4DA3-CB755B7D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55" y="165191"/>
            <a:ext cx="4495800" cy="2628900"/>
          </a:xfrm>
          <a:prstGeom prst="rect">
            <a:avLst/>
          </a:prstGeom>
        </p:spPr>
      </p:pic>
      <p:pic>
        <p:nvPicPr>
          <p:cNvPr id="11" name="Content Placeholder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14D98AD-FB23-606C-4184-C93790E29A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5518" y="2030987"/>
            <a:ext cx="2932461" cy="1968094"/>
          </a:xfrm>
        </p:spPr>
      </p:pic>
    </p:spTree>
    <p:extLst>
      <p:ext uri="{BB962C8B-B14F-4D97-AF65-F5344CB8AC3E}">
        <p14:creationId xmlns:p14="http://schemas.microsoft.com/office/powerpoint/2010/main" val="391227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AED-DC2A-1EEA-8C20-952D6A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5" y="300196"/>
            <a:ext cx="10092477" cy="597737"/>
          </a:xfrm>
        </p:spPr>
        <p:txBody>
          <a:bodyPr/>
          <a:lstStyle/>
          <a:p>
            <a:r>
              <a:rPr lang="en-US" dirty="0"/>
              <a:t>Week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EBE19-71CE-574F-45B9-D0C09B53EA60}"/>
              </a:ext>
            </a:extLst>
          </p:cNvPr>
          <p:cNvSpPr txBox="1"/>
          <p:nvPr/>
        </p:nvSpPr>
        <p:spPr>
          <a:xfrm>
            <a:off x="320565" y="897933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these steps to complete this page: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Write down the exercises as you train</a:t>
            </a:r>
          </a:p>
          <a:p>
            <a:pPr marL="342900" indent="-342900">
              <a:buAutoNum type="arabicPeriod"/>
            </a:pPr>
            <a:r>
              <a:rPr lang="en-US" sz="1400" dirty="0"/>
              <a:t>Record the weight, the number of sets, reps, and how long you rested for</a:t>
            </a:r>
          </a:p>
          <a:p>
            <a:pPr marL="342900" indent="-342900">
              <a:buAutoNum type="arabicPeriod"/>
            </a:pPr>
            <a:r>
              <a:rPr lang="en-US" sz="1400" dirty="0"/>
              <a:t>Answer the question below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81C00-87C1-7061-3D3A-3F951E81B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168297"/>
              </p:ext>
            </p:extLst>
          </p:nvPr>
        </p:nvGraphicFramePr>
        <p:xfrm>
          <a:off x="5675585" y="2921375"/>
          <a:ext cx="629307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216">
                  <a:extLst>
                    <a:ext uri="{9D8B030D-6E8A-4147-A177-3AD203B41FA5}">
                      <a16:colId xmlns:a16="http://schemas.microsoft.com/office/drawing/2014/main" val="454581761"/>
                    </a:ext>
                  </a:extLst>
                </a:gridCol>
                <a:gridCol w="1037582">
                  <a:extLst>
                    <a:ext uri="{9D8B030D-6E8A-4147-A177-3AD203B41FA5}">
                      <a16:colId xmlns:a16="http://schemas.microsoft.com/office/drawing/2014/main" val="1533047702"/>
                    </a:ext>
                  </a:extLst>
                </a:gridCol>
                <a:gridCol w="803139">
                  <a:extLst>
                    <a:ext uri="{9D8B030D-6E8A-4147-A177-3AD203B41FA5}">
                      <a16:colId xmlns:a16="http://schemas.microsoft.com/office/drawing/2014/main" val="3504255858"/>
                    </a:ext>
                  </a:extLst>
                </a:gridCol>
                <a:gridCol w="781433">
                  <a:extLst>
                    <a:ext uri="{9D8B030D-6E8A-4147-A177-3AD203B41FA5}">
                      <a16:colId xmlns:a16="http://schemas.microsoft.com/office/drawing/2014/main" val="3117104351"/>
                    </a:ext>
                  </a:extLst>
                </a:gridCol>
                <a:gridCol w="835700">
                  <a:extLst>
                    <a:ext uri="{9D8B030D-6E8A-4147-A177-3AD203B41FA5}">
                      <a16:colId xmlns:a16="http://schemas.microsoft.com/office/drawing/2014/main" val="1967107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22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2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99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0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9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28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04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22314"/>
                  </a:ext>
                </a:extLst>
              </a:tr>
            </a:tbl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B4CA645-BE39-7B37-F051-792BB06C2A13}"/>
              </a:ext>
            </a:extLst>
          </p:cNvPr>
          <p:cNvSpPr txBox="1">
            <a:spLocks/>
          </p:cNvSpPr>
          <p:nvPr/>
        </p:nvSpPr>
        <p:spPr>
          <a:xfrm>
            <a:off x="430925" y="2401830"/>
            <a:ext cx="4809482" cy="38571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Neue Haas Grotesk Text Pro" panose="020B05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Analyze the data from your training log. Have you noticed any changes? If so, what changes can you see?</a:t>
            </a:r>
          </a:p>
          <a:p>
            <a:pPr lvl="1"/>
            <a:r>
              <a:rPr lang="en-US" sz="1400" dirty="0"/>
              <a:t>??</a:t>
            </a:r>
          </a:p>
        </p:txBody>
      </p:sp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A4D14701-E1A7-BE96-35B2-5D965F9C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55" y="165191"/>
            <a:ext cx="4495800" cy="2628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023CA8-DB0B-AE8D-244E-45E338E3CCD2}"/>
              </a:ext>
            </a:extLst>
          </p:cNvPr>
          <p:cNvSpPr txBox="1"/>
          <p:nvPr/>
        </p:nvSpPr>
        <p:spPr>
          <a:xfrm>
            <a:off x="7472855" y="6354255"/>
            <a:ext cx="358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Fill in your training log above</a:t>
            </a:r>
          </a:p>
        </p:txBody>
      </p:sp>
    </p:spTree>
    <p:extLst>
      <p:ext uri="{BB962C8B-B14F-4D97-AF65-F5344CB8AC3E}">
        <p14:creationId xmlns:p14="http://schemas.microsoft.com/office/powerpoint/2010/main" val="422036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0B0E-A105-7A66-ACB9-4C5CD0BE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225641"/>
            <a:ext cx="10092477" cy="953669"/>
          </a:xfrm>
        </p:spPr>
        <p:txBody>
          <a:bodyPr/>
          <a:lstStyle/>
          <a:p>
            <a:r>
              <a:rPr lang="en-US" dirty="0"/>
              <a:t>Health and Fitness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0937-6751-A2B7-2355-39A942EBB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113" y="1348084"/>
            <a:ext cx="8715829" cy="5081745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Diagram, venn diagram&#10;&#10;Description automatically generated">
            <a:extLst>
              <a:ext uri="{FF2B5EF4-FFF2-40B4-BE49-F238E27FC236}">
                <a16:creationId xmlns:a16="http://schemas.microsoft.com/office/drawing/2014/main" id="{A1AD5485-80D3-7C16-AA34-2AE26D707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9281887" y="2530056"/>
            <a:ext cx="2540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610AC1-EC6E-6F32-7092-F157E99D0DA6}"/>
              </a:ext>
            </a:extLst>
          </p:cNvPr>
          <p:cNvSpPr txBox="1"/>
          <p:nvPr/>
        </p:nvSpPr>
        <p:spPr>
          <a:xfrm>
            <a:off x="7499191" y="225641"/>
            <a:ext cx="432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3 parts of the Meaningful PE framework to reflect on the unit.  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C0D31F9E-DAAF-83C3-9E1C-CDCECD460042}"/>
              </a:ext>
            </a:extLst>
          </p:cNvPr>
          <p:cNvSpPr/>
          <p:nvPr/>
        </p:nvSpPr>
        <p:spPr>
          <a:xfrm rot="16200000">
            <a:off x="9992855" y="1579688"/>
            <a:ext cx="1502701" cy="3980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5536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361</Words>
  <Application>Microsoft Macintosh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SwellVTI</vt:lpstr>
      <vt:lpstr>Healthy Habits Portfolio</vt:lpstr>
      <vt:lpstr>Your Driving Question</vt:lpstr>
      <vt:lpstr>PowerPoint Presentation</vt:lpstr>
      <vt:lpstr>Week 1</vt:lpstr>
      <vt:lpstr>Week 2</vt:lpstr>
      <vt:lpstr>Week 3</vt:lpstr>
      <vt:lpstr>Week 4</vt:lpstr>
      <vt:lpstr>Health and Fitness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Cooney</dc:creator>
  <cp:lastModifiedBy>David Cooney</cp:lastModifiedBy>
  <cp:revision>32</cp:revision>
  <dcterms:created xsi:type="dcterms:W3CDTF">2023-01-10T06:21:45Z</dcterms:created>
  <dcterms:modified xsi:type="dcterms:W3CDTF">2023-03-14T06:03:40Z</dcterms:modified>
</cp:coreProperties>
</file>